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429" r:id="rId2"/>
    <p:sldId id="438" r:id="rId3"/>
    <p:sldId id="4448" r:id="rId4"/>
    <p:sldId id="4468" r:id="rId5"/>
    <p:sldId id="4469" r:id="rId6"/>
    <p:sldId id="4484" r:id="rId7"/>
    <p:sldId id="4471" r:id="rId8"/>
    <p:sldId id="4474" r:id="rId9"/>
    <p:sldId id="4475" r:id="rId10"/>
    <p:sldId id="4470" r:id="rId11"/>
    <p:sldId id="4476" r:id="rId12"/>
    <p:sldId id="4473" r:id="rId13"/>
    <p:sldId id="4477" r:id="rId14"/>
    <p:sldId id="4479" r:id="rId15"/>
    <p:sldId id="4480" r:id="rId16"/>
    <p:sldId id="4482" r:id="rId17"/>
    <p:sldId id="44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D0812B-932A-53B4-4C59-1858EBDA9391}" name="Shah, Lokesh" initials="SL" userId="S::lokeshs@netapp.com::287f3d2d-58db-4824-8db5-b9a695e6a6ba" providerId="AD"/>
  <p188:author id="{844F8433-BC57-01BB-16F0-30DA3158F773}" name="Kulkarni, Nagarathna" initials="KN" userId="S::nagak@netapp.com::b92dfd46-4bd3-42b7-b031-60052ec71149" providerId="AD"/>
  <p188:author id="{47BC0984-8E3C-EDA0-3A5E-4DE22630BA83}" name="Gupta, Menka" initials="" userId="S::menka@netapp.com::eed445bd-dbc6-44f2-a567-a87f1ab73c75" providerId="AD"/>
  <p188:author id="{9F6521C3-3112-ECD4-F186-955303BA5941}" name="Goluguri Jagan Mohan, Jagan" initials="GJMJ" userId="S::jagang@netapp.com::c40b86cb-f171-483a-bc29-c7320439a652" providerId="AD"/>
  <p188:author id="{F2A4ECF0-8F25-ADAC-58E7-C5D5B623F536}" name="Kumar, Jaynath" initials="JK" userId="S::jaynath@netapp.com::4a627bbf-8c24-4200-8401-9d7dc062fd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CBFF"/>
    <a:srgbClr val="FFE0D6"/>
    <a:srgbClr val="EAC9FF"/>
    <a:srgbClr val="E9C8FF"/>
    <a:srgbClr val="E5C4FF"/>
    <a:srgbClr val="BE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3BF13-1C30-98D2-9EFD-0247230E27B0}" v="1" dt="2023-10-11T04:06:31.185"/>
    <p1510:client id="{2AC1EB05-DB68-DC72-F78A-1639EA21C41B}" v="50" vWet="51" dt="2023-10-09T13:01:47.432"/>
    <p1510:client id="{322771DE-212A-3741-914C-26DF90387658}" v="890" dt="2023-10-10T04:15:20.253"/>
    <p1510:client id="{3DF818A8-E047-443C-86AD-560318294A79}" v="1" dt="2023-10-10T04:36:33.263"/>
    <p1510:client id="{4706392B-E31B-FCC9-4DE4-924EF0D3A2E4}" v="548" dt="2023-10-09T12:26:46.889"/>
    <p1510:client id="{566A4D4F-15F0-2B5F-CBB7-C243EEC6139C}" v="20" dt="2023-10-10T04:09:01.474"/>
    <p1510:client id="{72775D5C-F956-5CEE-F9D7-D7BC3AAB57FA}" v="386" dt="2023-10-09T07:12:46.029"/>
    <p1510:client id="{758AFD65-800A-3086-8684-E65E8411F19C}" v="3" dt="2023-10-09T08:51:58.089"/>
    <p1510:client id="{9E3269BD-3F6A-E2E7-9ACD-8A700E534C0C}" v="2" dt="2023-10-10T04:59:05.176"/>
    <p1510:client id="{9F7E8A9B-1089-4743-C0A4-698A6DCC20CF}" v="1" dt="2023-10-19T04:34:39.807"/>
    <p1510:client id="{B290FFF8-5F59-C2CB-CEA8-6F7361FDA173}" v="7" dt="2023-10-10T05:45:44.980"/>
    <p1510:client id="{F645E87B-B8CB-4DCB-94E2-2FFA6B6B52E4}" v="921" dt="2023-10-09T05:37:48.07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, Lokesh" userId="287f3d2d-58db-4824-8db5-b9a695e6a6ba" providerId="ADAL" clId="{F645E87B-B8CB-4DCB-94E2-2FFA6B6B52E4}"/>
    <pc:docChg chg="custSel addSld modSld">
      <pc:chgData name="Shah, Lokesh" userId="287f3d2d-58db-4824-8db5-b9a695e6a6ba" providerId="ADAL" clId="{F645E87B-B8CB-4DCB-94E2-2FFA6B6B52E4}" dt="2023-10-09T05:37:48.073" v="920"/>
      <pc:docMkLst>
        <pc:docMk/>
      </pc:docMkLst>
      <pc:sldChg chg="addSp delSp modSp mod modCm">
        <pc:chgData name="Shah, Lokesh" userId="287f3d2d-58db-4824-8db5-b9a695e6a6ba" providerId="ADAL" clId="{F645E87B-B8CB-4DCB-94E2-2FFA6B6B52E4}" dt="2023-10-09T05:37:48.073" v="920"/>
        <pc:sldMkLst>
          <pc:docMk/>
          <pc:sldMk cId="733940481" sldId="4434"/>
        </pc:sldMkLst>
        <pc:spChg chg="del">
          <ac:chgData name="Shah, Lokesh" userId="287f3d2d-58db-4824-8db5-b9a695e6a6ba" providerId="ADAL" clId="{F645E87B-B8CB-4DCB-94E2-2FFA6B6B52E4}" dt="2023-10-09T05:26:41.943" v="13" actId="478"/>
          <ac:spMkLst>
            <pc:docMk/>
            <pc:sldMk cId="733940481" sldId="4434"/>
            <ac:spMk id="4" creationId="{9AABEB4E-8F8F-C6A4-6B59-5F2188A04AAC}"/>
          </ac:spMkLst>
        </pc:spChg>
        <pc:spChg chg="add mod">
          <ac:chgData name="Shah, Lokesh" userId="287f3d2d-58db-4824-8db5-b9a695e6a6ba" providerId="ADAL" clId="{F645E87B-B8CB-4DCB-94E2-2FFA6B6B52E4}" dt="2023-10-09T05:30:27.821" v="473" actId="20577"/>
          <ac:spMkLst>
            <pc:docMk/>
            <pc:sldMk cId="733940481" sldId="4434"/>
            <ac:spMk id="5" creationId="{55D78604-8481-0780-A102-BAA92AACEF97}"/>
          </ac:spMkLst>
        </pc:spChg>
        <pc:spChg chg="add mod">
          <ac:chgData name="Shah, Lokesh" userId="287f3d2d-58db-4824-8db5-b9a695e6a6ba" providerId="ADAL" clId="{F645E87B-B8CB-4DCB-94E2-2FFA6B6B52E4}" dt="2023-10-09T05:34:18.667" v="651" actId="6549"/>
          <ac:spMkLst>
            <pc:docMk/>
            <pc:sldMk cId="733940481" sldId="4434"/>
            <ac:spMk id="6" creationId="{1F648B13-8C14-277B-079B-31B302C5876B}"/>
          </ac:spMkLst>
        </pc:spChg>
        <pc:spChg chg="mod">
          <ac:chgData name="Shah, Lokesh" userId="287f3d2d-58db-4824-8db5-b9a695e6a6ba" providerId="ADAL" clId="{F645E87B-B8CB-4DCB-94E2-2FFA6B6B52E4}" dt="2023-10-09T05:27:10.403" v="19" actId="20577"/>
          <ac:spMkLst>
            <pc:docMk/>
            <pc:sldMk cId="733940481" sldId="4434"/>
            <ac:spMk id="7" creationId="{FF759893-84E9-2FC2-DE32-3E0D94171B75}"/>
          </ac:spMkLst>
        </pc:spChg>
        <pc:spChg chg="del">
          <ac:chgData name="Shah, Lokesh" userId="287f3d2d-58db-4824-8db5-b9a695e6a6ba" providerId="ADAL" clId="{F645E87B-B8CB-4DCB-94E2-2FFA6B6B52E4}" dt="2023-10-09T05:26:49.535" v="15" actId="478"/>
          <ac:spMkLst>
            <pc:docMk/>
            <pc:sldMk cId="733940481" sldId="4434"/>
            <ac:spMk id="9" creationId="{E14A5883-1ED7-8D37-D99E-0BF5ABC83207}"/>
          </ac:spMkLst>
        </pc:spChg>
        <pc:spChg chg="del">
          <ac:chgData name="Shah, Lokesh" userId="287f3d2d-58db-4824-8db5-b9a695e6a6ba" providerId="ADAL" clId="{F645E87B-B8CB-4DCB-94E2-2FFA6B6B52E4}" dt="2023-10-09T05:26:45.564" v="14" actId="478"/>
          <ac:spMkLst>
            <pc:docMk/>
            <pc:sldMk cId="733940481" sldId="4434"/>
            <ac:spMk id="11" creationId="{84A79DE2-3392-8288-97F4-496599C3037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Shah, Lokesh" userId="287f3d2d-58db-4824-8db5-b9a695e6a6ba" providerId="ADAL" clId="{F645E87B-B8CB-4DCB-94E2-2FFA6B6B52E4}" dt="2023-10-09T05:37:48.073" v="920"/>
              <pc2:cmMkLst xmlns:pc2="http://schemas.microsoft.com/office/powerpoint/2019/9/main/command">
                <pc:docMk/>
                <pc:sldMk cId="733940481" sldId="4434"/>
                <pc2:cmMk id="{484D4A92-8D15-0942-88B8-45524820342B}"/>
              </pc2:cmMkLst>
            </pc226:cmChg>
          </p:ext>
        </pc:extLst>
      </pc:sldChg>
      <pc:sldChg chg="delSp modSp add mod">
        <pc:chgData name="Shah, Lokesh" userId="287f3d2d-58db-4824-8db5-b9a695e6a6ba" providerId="ADAL" clId="{F645E87B-B8CB-4DCB-94E2-2FFA6B6B52E4}" dt="2023-10-09T05:37:08.642" v="919" actId="20577"/>
        <pc:sldMkLst>
          <pc:docMk/>
          <pc:sldMk cId="175210582" sldId="4461"/>
        </pc:sldMkLst>
        <pc:spChg chg="mod">
          <ac:chgData name="Shah, Lokesh" userId="287f3d2d-58db-4824-8db5-b9a695e6a6ba" providerId="ADAL" clId="{F645E87B-B8CB-4DCB-94E2-2FFA6B6B52E4}" dt="2023-10-09T05:37:08.642" v="919" actId="20577"/>
          <ac:spMkLst>
            <pc:docMk/>
            <pc:sldMk cId="175210582" sldId="4461"/>
            <ac:spMk id="5" creationId="{55D78604-8481-0780-A102-BAA92AACEF97}"/>
          </ac:spMkLst>
        </pc:spChg>
        <pc:spChg chg="del">
          <ac:chgData name="Shah, Lokesh" userId="287f3d2d-58db-4824-8db5-b9a695e6a6ba" providerId="ADAL" clId="{F645E87B-B8CB-4DCB-94E2-2FFA6B6B52E4}" dt="2023-10-09T05:34:28.160" v="653" actId="478"/>
          <ac:spMkLst>
            <pc:docMk/>
            <pc:sldMk cId="175210582" sldId="4461"/>
            <ac:spMk id="6" creationId="{1F648B13-8C14-277B-079B-31B302C5876B}"/>
          </ac:spMkLst>
        </pc:spChg>
      </pc:sldChg>
    </pc:docChg>
  </pc:docChgLst>
  <pc:docChgLst>
    <pc:chgData name="Kulkarni, Nagarathna" userId="S::nagak@netapp.com::b92dfd46-4bd3-42b7-b031-60052ec71149" providerId="AD" clId="Web-{758AFD65-800A-3086-8684-E65E8411F19C}"/>
    <pc:docChg chg="modSld">
      <pc:chgData name="Kulkarni, Nagarathna" userId="S::nagak@netapp.com::b92dfd46-4bd3-42b7-b031-60052ec71149" providerId="AD" clId="Web-{758AFD65-800A-3086-8684-E65E8411F19C}" dt="2023-10-09T08:51:58.089" v="2"/>
      <pc:docMkLst>
        <pc:docMk/>
      </pc:docMkLst>
      <pc:sldChg chg="addSp modSp mod modClrScheme modCm chgLayout">
        <pc:chgData name="Kulkarni, Nagarathna" userId="S::nagak@netapp.com::b92dfd46-4bd3-42b7-b031-60052ec71149" providerId="AD" clId="Web-{758AFD65-800A-3086-8684-E65E8411F19C}" dt="2023-10-09T08:51:58.089" v="2"/>
        <pc:sldMkLst>
          <pc:docMk/>
          <pc:sldMk cId="1126906678" sldId="4462"/>
        </pc:sldMkLst>
        <pc:spChg chg="mod ord">
          <ac:chgData name="Kulkarni, Nagarathna" userId="S::nagak@netapp.com::b92dfd46-4bd3-42b7-b031-60052ec71149" providerId="AD" clId="Web-{758AFD65-800A-3086-8684-E65E8411F19C}" dt="2023-10-09T08:51:25.651" v="0"/>
          <ac:spMkLst>
            <pc:docMk/>
            <pc:sldMk cId="1126906678" sldId="4462"/>
            <ac:spMk id="2" creationId="{2B859EFC-8E73-7A44-2019-9B7D1F1415DC}"/>
          </ac:spMkLst>
        </pc:spChg>
        <pc:spChg chg="mod ord">
          <ac:chgData name="Kulkarni, Nagarathna" userId="S::nagak@netapp.com::b92dfd46-4bd3-42b7-b031-60052ec71149" providerId="AD" clId="Web-{758AFD65-800A-3086-8684-E65E8411F19C}" dt="2023-10-09T08:51:25.651" v="0"/>
          <ac:spMkLst>
            <pc:docMk/>
            <pc:sldMk cId="1126906678" sldId="4462"/>
            <ac:spMk id="3" creationId="{096F097A-F875-02D5-5020-E82B5D01C298}"/>
          </ac:spMkLst>
        </pc:spChg>
        <pc:spChg chg="mod ord">
          <ac:chgData name="Kulkarni, Nagarathna" userId="S::nagak@netapp.com::b92dfd46-4bd3-42b7-b031-60052ec71149" providerId="AD" clId="Web-{758AFD65-800A-3086-8684-E65E8411F19C}" dt="2023-10-09T08:51:25.651" v="0"/>
          <ac:spMkLst>
            <pc:docMk/>
            <pc:sldMk cId="1126906678" sldId="4462"/>
            <ac:spMk id="5" creationId="{27D40ADF-1577-179C-3ADA-693F6A57BF6A}"/>
          </ac:spMkLst>
        </pc:spChg>
        <pc:spChg chg="add">
          <ac:chgData name="Kulkarni, Nagarathna" userId="S::nagak@netapp.com::b92dfd46-4bd3-42b7-b031-60052ec71149" providerId="AD" clId="Web-{758AFD65-800A-3086-8684-E65E8411F19C}" dt="2023-10-09T08:51:58.089" v="2"/>
          <ac:spMkLst>
            <pc:docMk/>
            <pc:sldMk cId="1126906678" sldId="4462"/>
            <ac:spMk id="6" creationId="{55152067-F815-9B89-91C6-50C88EACE46A}"/>
          </ac:spMkLst>
        </pc:spChg>
        <pc:spChg chg="mod ord">
          <ac:chgData name="Kulkarni, Nagarathna" userId="S::nagak@netapp.com::b92dfd46-4bd3-42b7-b031-60052ec71149" providerId="AD" clId="Web-{758AFD65-800A-3086-8684-E65E8411F19C}" dt="2023-10-09T08:51:25.651" v="0"/>
          <ac:spMkLst>
            <pc:docMk/>
            <pc:sldMk cId="1126906678" sldId="4462"/>
            <ac:spMk id="7" creationId="{D03A0328-8572-9A36-21A8-CC5A390BC35B}"/>
          </ac:spMkLst>
        </pc:spChg>
        <pc:spChg chg="mod ord">
          <ac:chgData name="Kulkarni, Nagarathna" userId="S::nagak@netapp.com::b92dfd46-4bd3-42b7-b031-60052ec71149" providerId="AD" clId="Web-{758AFD65-800A-3086-8684-E65E8411F19C}" dt="2023-10-09T08:51:25.651" v="0"/>
          <ac:spMkLst>
            <pc:docMk/>
            <pc:sldMk cId="1126906678" sldId="4462"/>
            <ac:spMk id="13" creationId="{C526F68E-5395-C06B-E952-BC661E29899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ulkarni, Nagarathna" userId="S::nagak@netapp.com::b92dfd46-4bd3-42b7-b031-60052ec71149" providerId="AD" clId="Web-{758AFD65-800A-3086-8684-E65E8411F19C}" dt="2023-10-09T08:51:48.324" v="1"/>
              <pc2:cmMkLst xmlns:pc2="http://schemas.microsoft.com/office/powerpoint/2019/9/main/command">
                <pc:docMk/>
                <pc:sldMk cId="1126906678" sldId="4462"/>
                <pc2:cmMk id="{BB589E81-AD67-8849-B192-B7768D49D647}"/>
              </pc2:cmMkLst>
              <pc226:cmRplyChg chg="add">
                <pc226:chgData name="Kulkarni, Nagarathna" userId="S::nagak@netapp.com::b92dfd46-4bd3-42b7-b031-60052ec71149" providerId="AD" clId="Web-{758AFD65-800A-3086-8684-E65E8411F19C}" dt="2023-10-09T08:51:48.324" v="1"/>
                <pc2:cmRplyMkLst xmlns:pc2="http://schemas.microsoft.com/office/powerpoint/2019/9/main/command">
                  <pc:docMk/>
                  <pc:sldMk cId="1126906678" sldId="4462"/>
                  <pc2:cmMk id="{BB589E81-AD67-8849-B192-B7768D49D647}"/>
                  <pc2:cmRplyMk id="{6404730C-F36A-49BC-B119-49E10E063EE0}"/>
                </pc2:cmRplyMkLst>
              </pc226:cmRplyChg>
            </pc226:cmChg>
          </p:ext>
        </pc:extLst>
      </pc:sldChg>
    </pc:docChg>
  </pc:docChgLst>
  <pc:docChgLst>
    <pc:chgData name="Hariharan, Venkatesh Babu" userId="S::venkate4@netapp.com::33d36808-b292-4957-af71-d700c66325a3" providerId="AD" clId="Web-{9E3269BD-3F6A-E2E7-9ACD-8A700E534C0C}"/>
    <pc:docChg chg="modSld">
      <pc:chgData name="Hariharan, Venkatesh Babu" userId="S::venkate4@netapp.com::33d36808-b292-4957-af71-d700c66325a3" providerId="AD" clId="Web-{9E3269BD-3F6A-E2E7-9ACD-8A700E534C0C}" dt="2023-10-10T04:59:05.176" v="1" actId="20577"/>
      <pc:docMkLst>
        <pc:docMk/>
      </pc:docMkLst>
      <pc:sldChg chg="modSp">
        <pc:chgData name="Hariharan, Venkatesh Babu" userId="S::venkate4@netapp.com::33d36808-b292-4957-af71-d700c66325a3" providerId="AD" clId="Web-{9E3269BD-3F6A-E2E7-9ACD-8A700E534C0C}" dt="2023-10-10T04:59:05.176" v="1" actId="20577"/>
        <pc:sldMkLst>
          <pc:docMk/>
          <pc:sldMk cId="3815669757" sldId="4467"/>
        </pc:sldMkLst>
        <pc:spChg chg="mod">
          <ac:chgData name="Hariharan, Venkatesh Babu" userId="S::venkate4@netapp.com::33d36808-b292-4957-af71-d700c66325a3" providerId="AD" clId="Web-{9E3269BD-3F6A-E2E7-9ACD-8A700E534C0C}" dt="2023-10-10T04:59:05.176" v="1" actId="20577"/>
          <ac:spMkLst>
            <pc:docMk/>
            <pc:sldMk cId="3815669757" sldId="4467"/>
            <ac:spMk id="9" creationId="{E14A5883-1ED7-8D37-D99E-0BF5ABC83207}"/>
          </ac:spMkLst>
        </pc:spChg>
      </pc:sldChg>
    </pc:docChg>
  </pc:docChgLst>
  <pc:docChgLst>
    <pc:chgData name="Kulkarni, Nagarathna" userId="S::nagak@netapp.com::b92dfd46-4bd3-42b7-b031-60052ec71149" providerId="AD" clId="Web-{566A4D4F-15F0-2B5F-CBB7-C243EEC6139C}"/>
    <pc:docChg chg="modSld">
      <pc:chgData name="Kulkarni, Nagarathna" userId="S::nagak@netapp.com::b92dfd46-4bd3-42b7-b031-60052ec71149" providerId="AD" clId="Web-{566A4D4F-15F0-2B5F-CBB7-C243EEC6139C}" dt="2023-10-10T04:09:01.474" v="19" actId="20577"/>
      <pc:docMkLst>
        <pc:docMk/>
      </pc:docMkLst>
      <pc:sldChg chg="modSp">
        <pc:chgData name="Kulkarni, Nagarathna" userId="S::nagak@netapp.com::b92dfd46-4bd3-42b7-b031-60052ec71149" providerId="AD" clId="Web-{566A4D4F-15F0-2B5F-CBB7-C243EEC6139C}" dt="2023-10-10T04:09:01.474" v="19" actId="20577"/>
        <pc:sldMkLst>
          <pc:docMk/>
          <pc:sldMk cId="1126906678" sldId="4462"/>
        </pc:sldMkLst>
        <pc:spChg chg="mod">
          <ac:chgData name="Kulkarni, Nagarathna" userId="S::nagak@netapp.com::b92dfd46-4bd3-42b7-b031-60052ec71149" providerId="AD" clId="Web-{566A4D4F-15F0-2B5F-CBB7-C243EEC6139C}" dt="2023-10-10T04:09:01.474" v="19" actId="20577"/>
          <ac:spMkLst>
            <pc:docMk/>
            <pc:sldMk cId="1126906678" sldId="4462"/>
            <ac:spMk id="5" creationId="{27D40ADF-1577-179C-3ADA-693F6A57BF6A}"/>
          </ac:spMkLst>
        </pc:spChg>
        <pc:spChg chg="mod">
          <ac:chgData name="Kulkarni, Nagarathna" userId="S::nagak@netapp.com::b92dfd46-4bd3-42b7-b031-60052ec71149" providerId="AD" clId="Web-{566A4D4F-15F0-2B5F-CBB7-C243EEC6139C}" dt="2023-10-10T04:08:57.786" v="17" actId="20577"/>
          <ac:spMkLst>
            <pc:docMk/>
            <pc:sldMk cId="1126906678" sldId="4462"/>
            <ac:spMk id="13" creationId="{C526F68E-5395-C06B-E952-BC661E298995}"/>
          </ac:spMkLst>
        </pc:spChg>
      </pc:sldChg>
    </pc:docChg>
  </pc:docChgLst>
  <pc:docChgLst>
    <pc:chgData name="Kumar, Amit" userId="S::amit3@netapp.com::d537f957-117f-445b-acb0-89347fc67dd9" providerId="AD" clId="Web-{4706392B-E31B-FCC9-4DE4-924EF0D3A2E4}"/>
    <pc:docChg chg="modSld">
      <pc:chgData name="Kumar, Amit" userId="S::amit3@netapp.com::d537f957-117f-445b-acb0-89347fc67dd9" providerId="AD" clId="Web-{4706392B-E31B-FCC9-4DE4-924EF0D3A2E4}" dt="2023-10-09T12:26:46.889" v="546" actId="20577"/>
      <pc:docMkLst>
        <pc:docMk/>
      </pc:docMkLst>
      <pc:sldChg chg="addSp modSp">
        <pc:chgData name="Kumar, Amit" userId="S::amit3@netapp.com::d537f957-117f-445b-acb0-89347fc67dd9" providerId="AD" clId="Web-{4706392B-E31B-FCC9-4DE4-924EF0D3A2E4}" dt="2023-10-09T12:26:46.889" v="546" actId="20577"/>
        <pc:sldMkLst>
          <pc:docMk/>
          <pc:sldMk cId="175210582" sldId="4461"/>
        </pc:sldMkLst>
        <pc:spChg chg="add mod">
          <ac:chgData name="Kumar, Amit" userId="S::amit3@netapp.com::d537f957-117f-445b-acb0-89347fc67dd9" providerId="AD" clId="Web-{4706392B-E31B-FCC9-4DE4-924EF0D3A2E4}" dt="2023-10-09T12:26:46.889" v="546" actId="20577"/>
          <ac:spMkLst>
            <pc:docMk/>
            <pc:sldMk cId="175210582" sldId="4461"/>
            <ac:spMk id="4" creationId="{02499491-8DDE-EF5A-6756-2198F185930C}"/>
          </ac:spMkLst>
        </pc:spChg>
      </pc:sldChg>
    </pc:docChg>
  </pc:docChgLst>
  <pc:docChgLst>
    <pc:chgData name="Reddy, Jagan" userId="S::jagang@netapp.com::c40b86cb-f171-483a-bc29-c7320439a652" providerId="AD" clId="Web-{9F7E8A9B-1089-4743-C0A4-698A6DCC20CF}"/>
    <pc:docChg chg="modSld">
      <pc:chgData name="Reddy, Jagan" userId="S::jagang@netapp.com::c40b86cb-f171-483a-bc29-c7320439a652" providerId="AD" clId="Web-{9F7E8A9B-1089-4743-C0A4-698A6DCC20CF}" dt="2023-10-19T04:34:39.807" v="0" actId="1076"/>
      <pc:docMkLst>
        <pc:docMk/>
      </pc:docMkLst>
      <pc:sldChg chg="modSp">
        <pc:chgData name="Reddy, Jagan" userId="S::jagang@netapp.com::c40b86cb-f171-483a-bc29-c7320439a652" providerId="AD" clId="Web-{9F7E8A9B-1089-4743-C0A4-698A6DCC20CF}" dt="2023-10-19T04:34:39.807" v="0" actId="1076"/>
        <pc:sldMkLst>
          <pc:docMk/>
          <pc:sldMk cId="733940481" sldId="4434"/>
        </pc:sldMkLst>
        <pc:spChg chg="mod">
          <ac:chgData name="Reddy, Jagan" userId="S::jagang@netapp.com::c40b86cb-f171-483a-bc29-c7320439a652" providerId="AD" clId="Web-{9F7E8A9B-1089-4743-C0A4-698A6DCC20CF}" dt="2023-10-19T04:34:39.807" v="0" actId="1076"/>
          <ac:spMkLst>
            <pc:docMk/>
            <pc:sldMk cId="733940481" sldId="4434"/>
            <ac:spMk id="6" creationId="{1F648B13-8C14-277B-079B-31B302C5876B}"/>
          </ac:spMkLst>
        </pc:spChg>
      </pc:sldChg>
    </pc:docChg>
  </pc:docChgLst>
  <pc:docChgLst>
    <pc:chgData name="Shah, Lokesh" userId="S::lokeshs@netapp.com::287f3d2d-58db-4824-8db5-b9a695e6a6ba" providerId="AD" clId="Web-{B290FFF8-5F59-C2CB-CEA8-6F7361FDA173}"/>
    <pc:docChg chg="modSld">
      <pc:chgData name="Shah, Lokesh" userId="S::lokeshs@netapp.com::287f3d2d-58db-4824-8db5-b9a695e6a6ba" providerId="AD" clId="Web-{B290FFF8-5F59-C2CB-CEA8-6F7361FDA173}" dt="2023-10-10T05:45:43.949" v="5" actId="20577"/>
      <pc:docMkLst>
        <pc:docMk/>
      </pc:docMkLst>
      <pc:sldChg chg="modSp">
        <pc:chgData name="Shah, Lokesh" userId="S::lokeshs@netapp.com::287f3d2d-58db-4824-8db5-b9a695e6a6ba" providerId="AD" clId="Web-{B290FFF8-5F59-C2CB-CEA8-6F7361FDA173}" dt="2023-10-10T05:45:43.949" v="5" actId="20577"/>
        <pc:sldMkLst>
          <pc:docMk/>
          <pc:sldMk cId="733940481" sldId="4434"/>
        </pc:sldMkLst>
        <pc:spChg chg="mod">
          <ac:chgData name="Shah, Lokesh" userId="S::lokeshs@netapp.com::287f3d2d-58db-4824-8db5-b9a695e6a6ba" providerId="AD" clId="Web-{B290FFF8-5F59-C2CB-CEA8-6F7361FDA173}" dt="2023-10-10T05:45:43.949" v="5" actId="20577"/>
          <ac:spMkLst>
            <pc:docMk/>
            <pc:sldMk cId="733940481" sldId="4434"/>
            <ac:spMk id="5" creationId="{55D78604-8481-0780-A102-BAA92AACEF97}"/>
          </ac:spMkLst>
        </pc:spChg>
      </pc:sldChg>
    </pc:docChg>
  </pc:docChgLst>
  <pc:docChgLst>
    <pc:chgData name="Hariharan, Venkatesh Babu" userId="S::venkate4@netapp.com::33d36808-b292-4957-af71-d700c66325a3" providerId="AD" clId="Web-{2AC1EB05-DB68-DC72-F78A-1639EA21C41B}"/>
    <pc:docChg chg="modSld">
      <pc:chgData name="Hariharan, Venkatesh Babu" userId="S::venkate4@netapp.com::33d36808-b292-4957-af71-d700c66325a3" providerId="AD" clId="Web-{2AC1EB05-DB68-DC72-F78A-1639EA21C41B}" dt="2023-10-09T13:01:43.385" v="49" actId="20577"/>
      <pc:docMkLst>
        <pc:docMk/>
      </pc:docMkLst>
      <pc:sldChg chg="delSp modSp">
        <pc:chgData name="Hariharan, Venkatesh Babu" userId="S::venkate4@netapp.com::33d36808-b292-4957-af71-d700c66325a3" providerId="AD" clId="Web-{2AC1EB05-DB68-DC72-F78A-1639EA21C41B}" dt="2023-10-09T13:01:43.385" v="49" actId="20577"/>
        <pc:sldMkLst>
          <pc:docMk/>
          <pc:sldMk cId="3998070524" sldId="4465"/>
        </pc:sldMkLst>
        <pc:spChg chg="mod">
          <ac:chgData name="Hariharan, Venkatesh Babu" userId="S::venkate4@netapp.com::33d36808-b292-4957-af71-d700c66325a3" providerId="AD" clId="Web-{2AC1EB05-DB68-DC72-F78A-1639EA21C41B}" dt="2023-10-09T13:01:43.385" v="49" actId="20577"/>
          <ac:spMkLst>
            <pc:docMk/>
            <pc:sldMk cId="3998070524" sldId="4465"/>
            <ac:spMk id="9" creationId="{E14A5883-1ED7-8D37-D99E-0BF5ABC83207}"/>
          </ac:spMkLst>
        </pc:spChg>
        <pc:spChg chg="del mod">
          <ac:chgData name="Hariharan, Venkatesh Babu" userId="S::venkate4@netapp.com::33d36808-b292-4957-af71-d700c66325a3" providerId="AD" clId="Web-{2AC1EB05-DB68-DC72-F78A-1639EA21C41B}" dt="2023-10-09T12:58:49.379" v="38"/>
          <ac:spMkLst>
            <pc:docMk/>
            <pc:sldMk cId="3998070524" sldId="4465"/>
            <ac:spMk id="11" creationId="{84A79DE2-3392-8288-97F4-496599C3037E}"/>
          </ac:spMkLst>
        </pc:spChg>
      </pc:sldChg>
    </pc:docChg>
  </pc:docChgLst>
  <pc:docChgLst>
    <pc:chgData name="Reddy, Jagan" userId="c40b86cb-f171-483a-bc29-c7320439a652" providerId="ADAL" clId="{322771DE-212A-3741-914C-26DF90387658}"/>
    <pc:docChg chg="undo custSel addSld delSld modSld sldOrd">
      <pc:chgData name="Reddy, Jagan" userId="c40b86cb-f171-483a-bc29-c7320439a652" providerId="ADAL" clId="{322771DE-212A-3741-914C-26DF90387658}" dt="2023-10-07T16:01:28.380" v="1812" actId="207"/>
      <pc:docMkLst>
        <pc:docMk/>
      </pc:docMkLst>
      <pc:sldChg chg="modSp mod">
        <pc:chgData name="Reddy, Jagan" userId="c40b86cb-f171-483a-bc29-c7320439a652" providerId="ADAL" clId="{322771DE-212A-3741-914C-26DF90387658}" dt="2023-10-07T08:28:58.878" v="51" actId="20577"/>
        <pc:sldMkLst>
          <pc:docMk/>
          <pc:sldMk cId="236023682" sldId="429"/>
        </pc:sldMkLst>
        <pc:spChg chg="mod">
          <ac:chgData name="Reddy, Jagan" userId="c40b86cb-f171-483a-bc29-c7320439a652" providerId="ADAL" clId="{322771DE-212A-3741-914C-26DF90387658}" dt="2023-10-07T08:28:58.878" v="51" actId="20577"/>
          <ac:spMkLst>
            <pc:docMk/>
            <pc:sldMk cId="236023682" sldId="429"/>
            <ac:spMk id="2" creationId="{95927877-FF36-AC49-BD18-B12CF14A0B23}"/>
          </ac:spMkLst>
        </pc:spChg>
        <pc:spChg chg="mod">
          <ac:chgData name="Reddy, Jagan" userId="c40b86cb-f171-483a-bc29-c7320439a652" providerId="ADAL" clId="{322771DE-212A-3741-914C-26DF90387658}" dt="2023-10-07T08:28:45.610" v="46" actId="20577"/>
          <ac:spMkLst>
            <pc:docMk/>
            <pc:sldMk cId="236023682" sldId="429"/>
            <ac:spMk id="4" creationId="{2B38841A-FFBC-3042-BE44-F4086EF92F4C}"/>
          </ac:spMkLst>
        </pc:spChg>
        <pc:spChg chg="mod">
          <ac:chgData name="Reddy, Jagan" userId="c40b86cb-f171-483a-bc29-c7320439a652" providerId="ADAL" clId="{322771DE-212A-3741-914C-26DF90387658}" dt="2023-10-07T08:28:47.646" v="47" actId="20577"/>
          <ac:spMkLst>
            <pc:docMk/>
            <pc:sldMk cId="236023682" sldId="429"/>
            <ac:spMk id="5" creationId="{803D7EC0-0F6C-2940-B464-30D59385BB83}"/>
          </ac:spMkLst>
        </pc:spChg>
        <pc:spChg chg="mod">
          <ac:chgData name="Reddy, Jagan" userId="c40b86cb-f171-483a-bc29-c7320439a652" providerId="ADAL" clId="{322771DE-212A-3741-914C-26DF90387658}" dt="2023-10-07T08:28:50.214" v="49" actId="20577"/>
          <ac:spMkLst>
            <pc:docMk/>
            <pc:sldMk cId="236023682" sldId="429"/>
            <ac:spMk id="6" creationId="{2002E4BC-E990-EF4C-BC57-A523DD744CCA}"/>
          </ac:spMkLst>
        </pc:spChg>
        <pc:spChg chg="mod">
          <ac:chgData name="Reddy, Jagan" userId="c40b86cb-f171-483a-bc29-c7320439a652" providerId="ADAL" clId="{322771DE-212A-3741-914C-26DF90387658}" dt="2023-10-07T08:28:21.285" v="32" actId="20577"/>
          <ac:spMkLst>
            <pc:docMk/>
            <pc:sldMk cId="236023682" sldId="429"/>
            <ac:spMk id="10" creationId="{DF8D7FEB-4120-DB75-CB37-53226799AD7D}"/>
          </ac:spMkLst>
        </pc:spChg>
      </pc:sldChg>
      <pc:sldChg chg="modSp mod">
        <pc:chgData name="Reddy, Jagan" userId="c40b86cb-f171-483a-bc29-c7320439a652" providerId="ADAL" clId="{322771DE-212A-3741-914C-26DF90387658}" dt="2023-10-07T15:58:22.530" v="1791" actId="20577"/>
        <pc:sldMkLst>
          <pc:docMk/>
          <pc:sldMk cId="2583057375" sldId="438"/>
        </pc:sldMkLst>
        <pc:spChg chg="mod">
          <ac:chgData name="Reddy, Jagan" userId="c40b86cb-f171-483a-bc29-c7320439a652" providerId="ADAL" clId="{322771DE-212A-3741-914C-26DF90387658}" dt="2023-10-07T15:58:22.530" v="1791" actId="20577"/>
          <ac:spMkLst>
            <pc:docMk/>
            <pc:sldMk cId="2583057375" sldId="438"/>
            <ac:spMk id="5" creationId="{32117983-BB01-6E4C-8FF4-AEB5D45F3C51}"/>
          </ac:spMkLst>
        </pc:spChg>
      </pc:sldChg>
      <pc:sldChg chg="addSp delSp modSp add del mod addCm">
        <pc:chgData name="Reddy, Jagan" userId="c40b86cb-f171-483a-bc29-c7320439a652" providerId="ADAL" clId="{322771DE-212A-3741-914C-26DF90387658}" dt="2023-10-07T14:12:22.710" v="1777"/>
        <pc:sldMkLst>
          <pc:docMk/>
          <pc:sldMk cId="733940481" sldId="4434"/>
        </pc:sldMkLst>
        <pc:spChg chg="mod">
          <ac:chgData name="Reddy, Jagan" userId="c40b86cb-f171-483a-bc29-c7320439a652" providerId="ADAL" clId="{322771DE-212A-3741-914C-26DF90387658}" dt="2023-10-07T14:10:03.627" v="1768" actId="20577"/>
          <ac:spMkLst>
            <pc:docMk/>
            <pc:sldMk cId="733940481" sldId="4434"/>
            <ac:spMk id="4" creationId="{9AABEB4E-8F8F-C6A4-6B59-5F2188A04AAC}"/>
          </ac:spMkLst>
        </pc:spChg>
        <pc:spChg chg="del">
          <ac:chgData name="Reddy, Jagan" userId="c40b86cb-f171-483a-bc29-c7320439a652" providerId="ADAL" clId="{322771DE-212A-3741-914C-26DF90387658}" dt="2023-10-07T13:16:24.479" v="157" actId="478"/>
          <ac:spMkLst>
            <pc:docMk/>
            <pc:sldMk cId="733940481" sldId="4434"/>
            <ac:spMk id="5" creationId="{73C6FC78-D78B-8277-0BD5-3F63352C6127}"/>
          </ac:spMkLst>
        </pc:spChg>
        <pc:spChg chg="del">
          <ac:chgData name="Reddy, Jagan" userId="c40b86cb-f171-483a-bc29-c7320439a652" providerId="ADAL" clId="{322771DE-212A-3741-914C-26DF90387658}" dt="2023-10-07T13:16:34.253" v="159" actId="478"/>
          <ac:spMkLst>
            <pc:docMk/>
            <pc:sldMk cId="733940481" sldId="4434"/>
            <ac:spMk id="6" creationId="{2F3606D0-A8DC-BE5E-8FC1-0C912A00EB4B}"/>
          </ac:spMkLst>
        </pc:spChg>
        <pc:spChg chg="mod">
          <ac:chgData name="Reddy, Jagan" userId="c40b86cb-f171-483a-bc29-c7320439a652" providerId="ADAL" clId="{322771DE-212A-3741-914C-26DF90387658}" dt="2023-10-07T14:11:29.881" v="1775" actId="20577"/>
          <ac:spMkLst>
            <pc:docMk/>
            <pc:sldMk cId="733940481" sldId="4434"/>
            <ac:spMk id="7" creationId="{FF759893-84E9-2FC2-DE32-3E0D94171B75}"/>
          </ac:spMkLst>
        </pc:spChg>
        <pc:spChg chg="add mod">
          <ac:chgData name="Reddy, Jagan" userId="c40b86cb-f171-483a-bc29-c7320439a652" providerId="ADAL" clId="{322771DE-212A-3741-914C-26DF90387658}" dt="2023-10-07T13:16:28.093" v="158" actId="5793"/>
          <ac:spMkLst>
            <pc:docMk/>
            <pc:sldMk cId="733940481" sldId="4434"/>
            <ac:spMk id="9" creationId="{E14A5883-1ED7-8D37-D99E-0BF5ABC83207}"/>
          </ac:spMkLst>
        </pc:spChg>
        <pc:spChg chg="add mod">
          <ac:chgData name="Reddy, Jagan" userId="c40b86cb-f171-483a-bc29-c7320439a652" providerId="ADAL" clId="{322771DE-212A-3741-914C-26DF90387658}" dt="2023-10-07T14:10:15.783" v="1772"/>
          <ac:spMkLst>
            <pc:docMk/>
            <pc:sldMk cId="733940481" sldId="4434"/>
            <ac:spMk id="11" creationId="{84A79DE2-3392-8288-97F4-496599C3037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ddy, Jagan" userId="c40b86cb-f171-483a-bc29-c7320439a652" providerId="ADAL" clId="{322771DE-212A-3741-914C-26DF90387658}" dt="2023-10-07T14:12:22.710" v="1777"/>
              <pc2:cmMkLst xmlns:pc2="http://schemas.microsoft.com/office/powerpoint/2019/9/main/command">
                <pc:docMk/>
                <pc:sldMk cId="733940481" sldId="4434"/>
                <pc2:cmMk id="{484D4A92-8D15-0942-88B8-45524820342B}"/>
              </pc2:cmMkLst>
            </pc226:cmChg>
          </p:ext>
        </pc:extLst>
      </pc:sldChg>
      <pc:sldChg chg="addSp modSp add mod ord modAnim">
        <pc:chgData name="Reddy, Jagan" userId="c40b86cb-f171-483a-bc29-c7320439a652" providerId="ADAL" clId="{322771DE-212A-3741-914C-26DF90387658}" dt="2023-10-07T13:26:49.741" v="401" actId="20577"/>
        <pc:sldMkLst>
          <pc:docMk/>
          <pc:sldMk cId="1922276125" sldId="4447"/>
        </pc:sldMkLst>
        <pc:spChg chg="mod">
          <ac:chgData name="Reddy, Jagan" userId="c40b86cb-f171-483a-bc29-c7320439a652" providerId="ADAL" clId="{322771DE-212A-3741-914C-26DF90387658}" dt="2023-10-07T13:23:06.338" v="277" actId="20577"/>
          <ac:spMkLst>
            <pc:docMk/>
            <pc:sldMk cId="1922276125" sldId="4447"/>
            <ac:spMk id="2" creationId="{1C7A7665-FA8B-724E-83C9-2C25299BA320}"/>
          </ac:spMkLst>
        </pc:spChg>
        <pc:spChg chg="mod">
          <ac:chgData name="Reddy, Jagan" userId="c40b86cb-f171-483a-bc29-c7320439a652" providerId="ADAL" clId="{322771DE-212A-3741-914C-26DF90387658}" dt="2023-10-07T13:26:49.741" v="401" actId="20577"/>
          <ac:spMkLst>
            <pc:docMk/>
            <pc:sldMk cId="1922276125" sldId="4447"/>
            <ac:spMk id="3" creationId="{3B78C7CE-B22D-6091-91D7-E46168ED6730}"/>
          </ac:spMkLst>
        </pc:spChg>
        <pc:spChg chg="add mod">
          <ac:chgData name="Reddy, Jagan" userId="c40b86cb-f171-483a-bc29-c7320439a652" providerId="ADAL" clId="{322771DE-212A-3741-914C-26DF90387658}" dt="2023-10-07T13:21:03.546" v="233" actId="207"/>
          <ac:spMkLst>
            <pc:docMk/>
            <pc:sldMk cId="1922276125" sldId="4447"/>
            <ac:spMk id="4" creationId="{547A9F14-86C7-E4BD-AC3A-BC7B781B0672}"/>
          </ac:spMkLst>
        </pc:spChg>
      </pc:sldChg>
      <pc:sldChg chg="addSp delSp modSp add del mod ord modAnim">
        <pc:chgData name="Reddy, Jagan" userId="c40b86cb-f171-483a-bc29-c7320439a652" providerId="ADAL" clId="{322771DE-212A-3741-914C-26DF90387658}" dt="2023-10-07T16:00:26.416" v="1792" actId="2696"/>
        <pc:sldMkLst>
          <pc:docMk/>
          <pc:sldMk cId="587354809" sldId="4448"/>
        </pc:sldMkLst>
        <pc:spChg chg="del">
          <ac:chgData name="Reddy, Jagan" userId="c40b86cb-f171-483a-bc29-c7320439a652" providerId="ADAL" clId="{322771DE-212A-3741-914C-26DF90387658}" dt="2023-10-07T13:14:54.999" v="144" actId="478"/>
          <ac:spMkLst>
            <pc:docMk/>
            <pc:sldMk cId="587354809" sldId="4448"/>
            <ac:spMk id="2" creationId="{1C7A7665-FA8B-724E-83C9-2C25299BA320}"/>
          </ac:spMkLst>
        </pc:spChg>
        <pc:spChg chg="del mod">
          <ac:chgData name="Reddy, Jagan" userId="c40b86cb-f171-483a-bc29-c7320439a652" providerId="ADAL" clId="{322771DE-212A-3741-914C-26DF90387658}" dt="2023-10-07T13:15:38.167" v="146"/>
          <ac:spMkLst>
            <pc:docMk/>
            <pc:sldMk cId="587354809" sldId="4448"/>
            <ac:spMk id="3" creationId="{3B78C7CE-B22D-6091-91D7-E46168ED6730}"/>
          </ac:spMkLst>
        </pc:spChg>
        <pc:spChg chg="mod">
          <ac:chgData name="Reddy, Jagan" userId="c40b86cb-f171-483a-bc29-c7320439a652" providerId="ADAL" clId="{322771DE-212A-3741-914C-26DF90387658}" dt="2023-10-07T13:17:01.592" v="162" actId="20577"/>
          <ac:spMkLst>
            <pc:docMk/>
            <pc:sldMk cId="587354809" sldId="4448"/>
            <ac:spMk id="5" creationId="{E8257197-0B05-B922-774C-25C4EAFCE375}"/>
          </ac:spMkLst>
        </pc:spChg>
        <pc:picChg chg="add mod">
          <ac:chgData name="Reddy, Jagan" userId="c40b86cb-f171-483a-bc29-c7320439a652" providerId="ADAL" clId="{322771DE-212A-3741-914C-26DF90387658}" dt="2023-10-07T13:15:39.682" v="147" actId="1076"/>
          <ac:picMkLst>
            <pc:docMk/>
            <pc:sldMk cId="587354809" sldId="4448"/>
            <ac:picMk id="4" creationId="{7C880B1B-F72C-81AB-C4B3-E4C9FF00B215}"/>
          </ac:picMkLst>
        </pc:picChg>
      </pc:sldChg>
      <pc:sldChg chg="addSp modSp add mod">
        <pc:chgData name="Reddy, Jagan" userId="c40b86cb-f171-483a-bc29-c7320439a652" providerId="ADAL" clId="{322771DE-212A-3741-914C-26DF90387658}" dt="2023-10-07T16:01:28.380" v="1812" actId="207"/>
        <pc:sldMkLst>
          <pc:docMk/>
          <pc:sldMk cId="1944715281" sldId="4448"/>
        </pc:sldMkLst>
        <pc:spChg chg="add mod">
          <ac:chgData name="Reddy, Jagan" userId="c40b86cb-f171-483a-bc29-c7320439a652" providerId="ADAL" clId="{322771DE-212A-3741-914C-26DF90387658}" dt="2023-10-07T16:01:28.380" v="1812" actId="207"/>
          <ac:spMkLst>
            <pc:docMk/>
            <pc:sldMk cId="1944715281" sldId="4448"/>
            <ac:spMk id="2" creationId="{7D8BDE93-80DD-E245-6482-D03BA4E914A9}"/>
          </ac:spMkLst>
        </pc:spChg>
        <pc:picChg chg="mod">
          <ac:chgData name="Reddy, Jagan" userId="c40b86cb-f171-483a-bc29-c7320439a652" providerId="ADAL" clId="{322771DE-212A-3741-914C-26DF90387658}" dt="2023-10-07T16:01:04.354" v="1809" actId="207"/>
          <ac:picMkLst>
            <pc:docMk/>
            <pc:sldMk cId="1944715281" sldId="4448"/>
            <ac:picMk id="4" creationId="{7C880B1B-F72C-81AB-C4B3-E4C9FF00B215}"/>
          </ac:picMkLst>
        </pc:picChg>
      </pc:sldChg>
      <pc:sldChg chg="addSp delSp modSp add mod ord delAnim modAnim">
        <pc:chgData name="Reddy, Jagan" userId="c40b86cb-f171-483a-bc29-c7320439a652" providerId="ADAL" clId="{322771DE-212A-3741-914C-26DF90387658}" dt="2023-10-07T14:00:36.803" v="1379" actId="1076"/>
        <pc:sldMkLst>
          <pc:docMk/>
          <pc:sldMk cId="3740265649" sldId="4449"/>
        </pc:sldMkLst>
        <pc:spChg chg="mod">
          <ac:chgData name="Reddy, Jagan" userId="c40b86cb-f171-483a-bc29-c7320439a652" providerId="ADAL" clId="{322771DE-212A-3741-914C-26DF90387658}" dt="2023-10-07T13:51:19.356" v="1350" actId="20577"/>
          <ac:spMkLst>
            <pc:docMk/>
            <pc:sldMk cId="3740265649" sldId="4449"/>
            <ac:spMk id="2" creationId="{1C7A7665-FA8B-724E-83C9-2C25299BA320}"/>
          </ac:spMkLst>
        </pc:spChg>
        <pc:spChg chg="del mod">
          <ac:chgData name="Reddy, Jagan" userId="c40b86cb-f171-483a-bc29-c7320439a652" providerId="ADAL" clId="{322771DE-212A-3741-914C-26DF90387658}" dt="2023-10-07T13:56:22.845" v="1376" actId="478"/>
          <ac:spMkLst>
            <pc:docMk/>
            <pc:sldMk cId="3740265649" sldId="4449"/>
            <ac:spMk id="3" creationId="{3B78C7CE-B22D-6091-91D7-E46168ED6730}"/>
          </ac:spMkLst>
        </pc:spChg>
        <pc:spChg chg="mod">
          <ac:chgData name="Reddy, Jagan" userId="c40b86cb-f171-483a-bc29-c7320439a652" providerId="ADAL" clId="{322771DE-212A-3741-914C-26DF90387658}" dt="2023-10-07T13:16:53.757" v="161" actId="20577"/>
          <ac:spMkLst>
            <pc:docMk/>
            <pc:sldMk cId="3740265649" sldId="4449"/>
            <ac:spMk id="5" creationId="{E8257197-0B05-B922-774C-25C4EAFCE375}"/>
          </ac:spMkLst>
        </pc:spChg>
        <pc:spChg chg="add mod">
          <ac:chgData name="Reddy, Jagan" userId="c40b86cb-f171-483a-bc29-c7320439a652" providerId="ADAL" clId="{322771DE-212A-3741-914C-26DF90387658}" dt="2023-10-07T14:00:36.803" v="1379" actId="1076"/>
          <ac:spMkLst>
            <pc:docMk/>
            <pc:sldMk cId="3740265649" sldId="4449"/>
            <ac:spMk id="7" creationId="{4BBB1694-75E1-EDE9-0EAE-DE3C6B7031A5}"/>
          </ac:spMkLst>
        </pc:spChg>
        <pc:picChg chg="add del mod">
          <ac:chgData name="Reddy, Jagan" userId="c40b86cb-f171-483a-bc29-c7320439a652" providerId="ADAL" clId="{322771DE-212A-3741-914C-26DF90387658}" dt="2023-10-07T13:55:14.920" v="1355" actId="478"/>
          <ac:picMkLst>
            <pc:docMk/>
            <pc:sldMk cId="3740265649" sldId="4449"/>
            <ac:picMk id="4" creationId="{B39BB4A9-CBFE-52FE-B618-7DB186B2175C}"/>
          </ac:picMkLst>
        </pc:picChg>
        <pc:picChg chg="add mod">
          <ac:chgData name="Reddy, Jagan" userId="c40b86cb-f171-483a-bc29-c7320439a652" providerId="ADAL" clId="{322771DE-212A-3741-914C-26DF90387658}" dt="2023-10-07T13:55:55.792" v="1366" actId="1076"/>
          <ac:picMkLst>
            <pc:docMk/>
            <pc:sldMk cId="3740265649" sldId="4449"/>
            <ac:picMk id="6" creationId="{36B4B4D1-FF4E-EFE5-0212-C5F1A466AFF3}"/>
          </ac:picMkLst>
        </pc:picChg>
      </pc:sldChg>
      <pc:sldChg chg="delSp modSp add mod ord modAnim">
        <pc:chgData name="Reddy, Jagan" userId="c40b86cb-f171-483a-bc29-c7320439a652" providerId="ADAL" clId="{322771DE-212A-3741-914C-26DF90387658}" dt="2023-10-07T13:22:15.823" v="259"/>
        <pc:sldMkLst>
          <pc:docMk/>
          <pc:sldMk cId="4101805313" sldId="4450"/>
        </pc:sldMkLst>
        <pc:spChg chg="mod">
          <ac:chgData name="Reddy, Jagan" userId="c40b86cb-f171-483a-bc29-c7320439a652" providerId="ADAL" clId="{322771DE-212A-3741-914C-26DF90387658}" dt="2023-10-07T13:21:40.640" v="253" actId="20577"/>
          <ac:spMkLst>
            <pc:docMk/>
            <pc:sldMk cId="4101805313" sldId="4450"/>
            <ac:spMk id="4" creationId="{14E62761-5D6C-2746-AE88-79144A6A5D23}"/>
          </ac:spMkLst>
        </pc:spChg>
        <pc:spChg chg="mod">
          <ac:chgData name="Reddy, Jagan" userId="c40b86cb-f171-483a-bc29-c7320439a652" providerId="ADAL" clId="{322771DE-212A-3741-914C-26DF90387658}" dt="2023-10-07T13:21:56.370" v="256"/>
          <ac:spMkLst>
            <pc:docMk/>
            <pc:sldMk cId="4101805313" sldId="4450"/>
            <ac:spMk id="5" creationId="{32117983-BB01-6E4C-8FF4-AEB5D45F3C51}"/>
          </ac:spMkLst>
        </pc:spChg>
        <pc:spChg chg="del">
          <ac:chgData name="Reddy, Jagan" userId="c40b86cb-f171-483a-bc29-c7320439a652" providerId="ADAL" clId="{322771DE-212A-3741-914C-26DF90387658}" dt="2023-10-07T13:21:44.163" v="254" actId="478"/>
          <ac:spMkLst>
            <pc:docMk/>
            <pc:sldMk cId="4101805313" sldId="4450"/>
            <ac:spMk id="8" creationId="{593398E6-3BF4-4A0D-FFF5-D6235769B7BF}"/>
          </ac:spMkLst>
        </pc:spChg>
      </pc:sldChg>
      <pc:sldChg chg="addSp delSp modSp add mod modAnim">
        <pc:chgData name="Reddy, Jagan" userId="c40b86cb-f171-483a-bc29-c7320439a652" providerId="ADAL" clId="{322771DE-212A-3741-914C-26DF90387658}" dt="2023-10-07T13:31:20.448" v="626" actId="20577"/>
        <pc:sldMkLst>
          <pc:docMk/>
          <pc:sldMk cId="2804240188" sldId="4451"/>
        </pc:sldMkLst>
        <pc:spChg chg="mod">
          <ac:chgData name="Reddy, Jagan" userId="c40b86cb-f171-483a-bc29-c7320439a652" providerId="ADAL" clId="{322771DE-212A-3741-914C-26DF90387658}" dt="2023-10-07T13:27:07.136" v="419" actId="20577"/>
          <ac:spMkLst>
            <pc:docMk/>
            <pc:sldMk cId="2804240188" sldId="4451"/>
            <ac:spMk id="2" creationId="{1C7A7665-FA8B-724E-83C9-2C25299BA320}"/>
          </ac:spMkLst>
        </pc:spChg>
        <pc:spChg chg="del">
          <ac:chgData name="Reddy, Jagan" userId="c40b86cb-f171-483a-bc29-c7320439a652" providerId="ADAL" clId="{322771DE-212A-3741-914C-26DF90387658}" dt="2023-10-07T13:27:34.403" v="420"/>
          <ac:spMkLst>
            <pc:docMk/>
            <pc:sldMk cId="2804240188" sldId="4451"/>
            <ac:spMk id="3" creationId="{3B78C7CE-B22D-6091-91D7-E46168ED6730}"/>
          </ac:spMkLst>
        </pc:spChg>
        <pc:spChg chg="add mod">
          <ac:chgData name="Reddy, Jagan" userId="c40b86cb-f171-483a-bc29-c7320439a652" providerId="ADAL" clId="{322771DE-212A-3741-914C-26DF90387658}" dt="2023-10-07T13:31:20.448" v="626" actId="20577"/>
          <ac:spMkLst>
            <pc:docMk/>
            <pc:sldMk cId="2804240188" sldId="4451"/>
            <ac:spMk id="7" creationId="{5F84028B-3C96-88A0-4B18-DC1F370EC774}"/>
          </ac:spMkLst>
        </pc:spChg>
        <pc:picChg chg="add mod">
          <ac:chgData name="Reddy, Jagan" userId="c40b86cb-f171-483a-bc29-c7320439a652" providerId="ADAL" clId="{322771DE-212A-3741-914C-26DF90387658}" dt="2023-10-07T13:27:50.987" v="422" actId="1076"/>
          <ac:picMkLst>
            <pc:docMk/>
            <pc:sldMk cId="2804240188" sldId="4451"/>
            <ac:picMk id="6" creationId="{167CDA66-1D67-F364-6ADE-F8008613C2F9}"/>
          </ac:picMkLst>
        </pc:picChg>
      </pc:sldChg>
      <pc:sldChg chg="modSp add mod modAnim">
        <pc:chgData name="Reddy, Jagan" userId="c40b86cb-f171-483a-bc29-c7320439a652" providerId="ADAL" clId="{322771DE-212A-3741-914C-26DF90387658}" dt="2023-10-07T13:39:12.576" v="762" actId="12"/>
        <pc:sldMkLst>
          <pc:docMk/>
          <pc:sldMk cId="3204679936" sldId="4452"/>
        </pc:sldMkLst>
        <pc:spChg chg="mod">
          <ac:chgData name="Reddy, Jagan" userId="c40b86cb-f171-483a-bc29-c7320439a652" providerId="ADAL" clId="{322771DE-212A-3741-914C-26DF90387658}" dt="2023-10-07T13:32:35.348" v="686" actId="20577"/>
          <ac:spMkLst>
            <pc:docMk/>
            <pc:sldMk cId="3204679936" sldId="4452"/>
            <ac:spMk id="2" creationId="{1C7A7665-FA8B-724E-83C9-2C25299BA320}"/>
          </ac:spMkLst>
        </pc:spChg>
        <pc:spChg chg="mod">
          <ac:chgData name="Reddy, Jagan" userId="c40b86cb-f171-483a-bc29-c7320439a652" providerId="ADAL" clId="{322771DE-212A-3741-914C-26DF90387658}" dt="2023-10-07T13:39:12.576" v="762" actId="12"/>
          <ac:spMkLst>
            <pc:docMk/>
            <pc:sldMk cId="3204679936" sldId="4452"/>
            <ac:spMk id="3" creationId="{3B78C7CE-B22D-6091-91D7-E46168ED6730}"/>
          </ac:spMkLst>
        </pc:spChg>
      </pc:sldChg>
      <pc:sldChg chg="add del">
        <pc:chgData name="Reddy, Jagan" userId="c40b86cb-f171-483a-bc29-c7320439a652" providerId="ADAL" clId="{322771DE-212A-3741-914C-26DF90387658}" dt="2023-10-07T13:23:10.569" v="279"/>
        <pc:sldMkLst>
          <pc:docMk/>
          <pc:sldMk cId="3134369592" sldId="4453"/>
        </pc:sldMkLst>
      </pc:sldChg>
      <pc:sldChg chg="modSp add mod modAnim">
        <pc:chgData name="Reddy, Jagan" userId="c40b86cb-f171-483a-bc29-c7320439a652" providerId="ADAL" clId="{322771DE-212A-3741-914C-26DF90387658}" dt="2023-10-07T14:08:29.691" v="1676" actId="255"/>
        <pc:sldMkLst>
          <pc:docMk/>
          <pc:sldMk cId="3148506771" sldId="4453"/>
        </pc:sldMkLst>
        <pc:spChg chg="mod">
          <ac:chgData name="Reddy, Jagan" userId="c40b86cb-f171-483a-bc29-c7320439a652" providerId="ADAL" clId="{322771DE-212A-3741-914C-26DF90387658}" dt="2023-10-07T14:06:48.814" v="1520" actId="20577"/>
          <ac:spMkLst>
            <pc:docMk/>
            <pc:sldMk cId="3148506771" sldId="4453"/>
            <ac:spMk id="2" creationId="{1C7A7665-FA8B-724E-83C9-2C25299BA320}"/>
          </ac:spMkLst>
        </pc:spChg>
        <pc:spChg chg="mod">
          <ac:chgData name="Reddy, Jagan" userId="c40b86cb-f171-483a-bc29-c7320439a652" providerId="ADAL" clId="{322771DE-212A-3741-914C-26DF90387658}" dt="2023-10-07T14:08:29.691" v="1676" actId="255"/>
          <ac:spMkLst>
            <pc:docMk/>
            <pc:sldMk cId="3148506771" sldId="4453"/>
            <ac:spMk id="3" creationId="{3B78C7CE-B22D-6091-91D7-E46168ED6730}"/>
          </ac:spMkLst>
        </pc:spChg>
      </pc:sldChg>
      <pc:sldChg chg="add del">
        <pc:chgData name="Reddy, Jagan" userId="c40b86cb-f171-483a-bc29-c7320439a652" providerId="ADAL" clId="{322771DE-212A-3741-914C-26DF90387658}" dt="2023-10-07T14:10:21.258" v="1774" actId="2696"/>
        <pc:sldMkLst>
          <pc:docMk/>
          <pc:sldMk cId="2426495410" sldId="4454"/>
        </pc:sldMkLst>
      </pc:sldChg>
      <pc:sldChg chg="delSp modSp add mod ord modAnim">
        <pc:chgData name="Reddy, Jagan" userId="c40b86cb-f171-483a-bc29-c7320439a652" providerId="ADAL" clId="{322771DE-212A-3741-914C-26DF90387658}" dt="2023-10-07T13:50:01.503" v="1309"/>
        <pc:sldMkLst>
          <pc:docMk/>
          <pc:sldMk cId="565241678" sldId="4455"/>
        </pc:sldMkLst>
        <pc:spChg chg="mod">
          <ac:chgData name="Reddy, Jagan" userId="c40b86cb-f171-483a-bc29-c7320439a652" providerId="ADAL" clId="{322771DE-212A-3741-914C-26DF90387658}" dt="2023-10-07T13:45:47.402" v="1233" actId="20577"/>
          <ac:spMkLst>
            <pc:docMk/>
            <pc:sldMk cId="565241678" sldId="4455"/>
            <ac:spMk id="4" creationId="{9AABEB4E-8F8F-C6A4-6B59-5F2188A04AAC}"/>
          </ac:spMkLst>
        </pc:spChg>
        <pc:spChg chg="mod">
          <ac:chgData name="Reddy, Jagan" userId="c40b86cb-f171-483a-bc29-c7320439a652" providerId="ADAL" clId="{322771DE-212A-3741-914C-26DF90387658}" dt="2023-10-07T13:41:13.241" v="789" actId="20577"/>
          <ac:spMkLst>
            <pc:docMk/>
            <pc:sldMk cId="565241678" sldId="4455"/>
            <ac:spMk id="7" creationId="{FF759893-84E9-2FC2-DE32-3E0D94171B75}"/>
          </ac:spMkLst>
        </pc:spChg>
        <pc:spChg chg="del">
          <ac:chgData name="Reddy, Jagan" userId="c40b86cb-f171-483a-bc29-c7320439a652" providerId="ADAL" clId="{322771DE-212A-3741-914C-26DF90387658}" dt="2023-10-07T13:41:17.522" v="791" actId="478"/>
          <ac:spMkLst>
            <pc:docMk/>
            <pc:sldMk cId="565241678" sldId="4455"/>
            <ac:spMk id="9" creationId="{E14A5883-1ED7-8D37-D99E-0BF5ABC83207}"/>
          </ac:spMkLst>
        </pc:spChg>
        <pc:spChg chg="del">
          <ac:chgData name="Reddy, Jagan" userId="c40b86cb-f171-483a-bc29-c7320439a652" providerId="ADAL" clId="{322771DE-212A-3741-914C-26DF90387658}" dt="2023-10-07T13:41:15.527" v="790" actId="478"/>
          <ac:spMkLst>
            <pc:docMk/>
            <pc:sldMk cId="565241678" sldId="4455"/>
            <ac:spMk id="11" creationId="{84A79DE2-3392-8288-97F4-496599C3037E}"/>
          </ac:spMkLst>
        </pc:spChg>
      </pc:sldChg>
      <pc:sldChg chg="modSp add mod modAnim addCm">
        <pc:chgData name="Reddy, Jagan" userId="c40b86cb-f171-483a-bc29-c7320439a652" providerId="ADAL" clId="{322771DE-212A-3741-914C-26DF90387658}" dt="2023-10-07T14:13:20.463" v="1779"/>
        <pc:sldMkLst>
          <pc:docMk/>
          <pc:sldMk cId="431159996" sldId="4456"/>
        </pc:sldMkLst>
        <pc:spChg chg="mod">
          <ac:chgData name="Reddy, Jagan" userId="c40b86cb-f171-483a-bc29-c7320439a652" providerId="ADAL" clId="{322771DE-212A-3741-914C-26DF90387658}" dt="2023-10-07T14:09:47.278" v="1752" actId="20577"/>
          <ac:spMkLst>
            <pc:docMk/>
            <pc:sldMk cId="431159996" sldId="4456"/>
            <ac:spMk id="4" creationId="{9AABEB4E-8F8F-C6A4-6B59-5F2188A04AAC}"/>
          </ac:spMkLst>
        </pc:spChg>
        <pc:spChg chg="mod">
          <ac:chgData name="Reddy, Jagan" userId="c40b86cb-f171-483a-bc29-c7320439a652" providerId="ADAL" clId="{322771DE-212A-3741-914C-26DF90387658}" dt="2023-10-07T14:09:31.182" v="1709" actId="20577"/>
          <ac:spMkLst>
            <pc:docMk/>
            <pc:sldMk cId="431159996" sldId="4456"/>
            <ac:spMk id="7" creationId="{FF759893-84E9-2FC2-DE32-3E0D94171B7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ddy, Jagan" userId="c40b86cb-f171-483a-bc29-c7320439a652" providerId="ADAL" clId="{322771DE-212A-3741-914C-26DF90387658}" dt="2023-10-07T14:13:20.463" v="1779"/>
              <pc2:cmMkLst xmlns:pc2="http://schemas.microsoft.com/office/powerpoint/2019/9/main/command">
                <pc:docMk/>
                <pc:sldMk cId="431159996" sldId="4456"/>
                <pc2:cmMk id="{FA2ADEF9-4CCD-B840-9AE1-F8239A230826}"/>
              </pc2:cmMkLst>
            </pc226:cmChg>
          </p:ext>
        </pc:extLst>
      </pc:sldChg>
      <pc:sldChg chg="add">
        <pc:chgData name="Reddy, Jagan" userId="c40b86cb-f171-483a-bc29-c7320439a652" providerId="ADAL" clId="{322771DE-212A-3741-914C-26DF90387658}" dt="2023-10-07T13:50:51.746" v="1315"/>
        <pc:sldMkLst>
          <pc:docMk/>
          <pc:sldMk cId="156269179" sldId="4457"/>
        </pc:sldMkLst>
      </pc:sldChg>
      <pc:sldChg chg="addSp delSp modSp add mod modAnim">
        <pc:chgData name="Reddy, Jagan" userId="c40b86cb-f171-483a-bc29-c7320439a652" providerId="ADAL" clId="{322771DE-212A-3741-914C-26DF90387658}" dt="2023-10-07T14:04:48.429" v="1423"/>
        <pc:sldMkLst>
          <pc:docMk/>
          <pc:sldMk cId="2103859684" sldId="4458"/>
        </pc:sldMkLst>
        <pc:spChg chg="mod">
          <ac:chgData name="Reddy, Jagan" userId="c40b86cb-f171-483a-bc29-c7320439a652" providerId="ADAL" clId="{322771DE-212A-3741-914C-26DF90387658}" dt="2023-10-07T14:01:28.167" v="1418" actId="20577"/>
          <ac:spMkLst>
            <pc:docMk/>
            <pc:sldMk cId="2103859684" sldId="4458"/>
            <ac:spMk id="2" creationId="{1C7A7665-FA8B-724E-83C9-2C25299BA320}"/>
          </ac:spMkLst>
        </pc:spChg>
        <pc:spChg chg="mod">
          <ac:chgData name="Reddy, Jagan" userId="c40b86cb-f171-483a-bc29-c7320439a652" providerId="ADAL" clId="{322771DE-212A-3741-914C-26DF90387658}" dt="2023-10-07T14:01:08.797" v="1381"/>
          <ac:spMkLst>
            <pc:docMk/>
            <pc:sldMk cId="2103859684" sldId="4458"/>
            <ac:spMk id="7" creationId="{4BBB1694-75E1-EDE9-0EAE-DE3C6B7031A5}"/>
          </ac:spMkLst>
        </pc:spChg>
        <pc:picChg chg="add mod">
          <ac:chgData name="Reddy, Jagan" userId="c40b86cb-f171-483a-bc29-c7320439a652" providerId="ADAL" clId="{322771DE-212A-3741-914C-26DF90387658}" dt="2023-10-07T14:03:13.977" v="1420" actId="1076"/>
          <ac:picMkLst>
            <pc:docMk/>
            <pc:sldMk cId="2103859684" sldId="4458"/>
            <ac:picMk id="3" creationId="{20333A81-EAF5-B94B-1E83-CEAFB3E8F13A}"/>
          </ac:picMkLst>
        </pc:picChg>
        <pc:picChg chg="add mod">
          <ac:chgData name="Reddy, Jagan" userId="c40b86cb-f171-483a-bc29-c7320439a652" providerId="ADAL" clId="{322771DE-212A-3741-914C-26DF90387658}" dt="2023-10-07T14:04:32.499" v="1422" actId="1076"/>
          <ac:picMkLst>
            <pc:docMk/>
            <pc:sldMk cId="2103859684" sldId="4458"/>
            <ac:picMk id="4" creationId="{5AD049AB-D61C-3DC4-9933-6E5A1D7F5207}"/>
          </ac:picMkLst>
        </pc:picChg>
        <pc:picChg chg="del">
          <ac:chgData name="Reddy, Jagan" userId="c40b86cb-f171-483a-bc29-c7320439a652" providerId="ADAL" clId="{322771DE-212A-3741-914C-26DF90387658}" dt="2023-10-07T14:01:13.857" v="1382" actId="478"/>
          <ac:picMkLst>
            <pc:docMk/>
            <pc:sldMk cId="2103859684" sldId="4458"/>
            <ac:picMk id="6" creationId="{36B4B4D1-FF4E-EFE5-0212-C5F1A466AFF3}"/>
          </ac:picMkLst>
        </pc:picChg>
      </pc:sldChg>
      <pc:sldChg chg="modSp add mod addCm">
        <pc:chgData name="Reddy, Jagan" userId="c40b86cb-f171-483a-bc29-c7320439a652" providerId="ADAL" clId="{322771DE-212A-3741-914C-26DF90387658}" dt="2023-10-07T14:12:49.568" v="1778"/>
        <pc:sldMkLst>
          <pc:docMk/>
          <pc:sldMk cId="2438075826" sldId="4459"/>
        </pc:sldMkLst>
        <pc:spChg chg="mod">
          <ac:chgData name="Reddy, Jagan" userId="c40b86cb-f171-483a-bc29-c7320439a652" providerId="ADAL" clId="{322771DE-212A-3741-914C-26DF90387658}" dt="2023-10-07T14:11:36.491" v="1776" actId="20577"/>
          <ac:spMkLst>
            <pc:docMk/>
            <pc:sldMk cId="2438075826" sldId="4459"/>
            <ac:spMk id="7" creationId="{FF759893-84E9-2FC2-DE32-3E0D94171B7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ddy, Jagan" userId="c40b86cb-f171-483a-bc29-c7320439a652" providerId="ADAL" clId="{322771DE-212A-3741-914C-26DF90387658}" dt="2023-10-07T14:12:49.568" v="1778"/>
              <pc2:cmMkLst xmlns:pc2="http://schemas.microsoft.com/office/powerpoint/2019/9/main/command">
                <pc:docMk/>
                <pc:sldMk cId="2438075826" sldId="4459"/>
                <pc2:cmMk id="{73BF8D9D-6C99-D94E-9D2D-E821FA4869BE}"/>
              </pc2:cmMkLst>
            </pc226:cmChg>
          </p:ext>
        </pc:extLst>
      </pc:sldChg>
      <pc:sldChg chg="modSp add mod modCm">
        <pc:chgData name="Reddy, Jagan" userId="c40b86cb-f171-483a-bc29-c7320439a652" providerId="ADAL" clId="{322771DE-212A-3741-914C-26DF90387658}" dt="2023-10-07T16:00:48.442" v="1808" actId="20577"/>
        <pc:sldMkLst>
          <pc:docMk/>
          <pc:sldMk cId="1308723729" sldId="4460"/>
        </pc:sldMkLst>
        <pc:spChg chg="mod">
          <ac:chgData name="Reddy, Jagan" userId="c40b86cb-f171-483a-bc29-c7320439a652" providerId="ADAL" clId="{322771DE-212A-3741-914C-26DF90387658}" dt="2023-10-07T16:00:48.442" v="1808" actId="20577"/>
          <ac:spMkLst>
            <pc:docMk/>
            <pc:sldMk cId="1308723729" sldId="4460"/>
            <ac:spMk id="7" creationId="{FF759893-84E9-2FC2-DE32-3E0D94171B7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eddy, Jagan" userId="c40b86cb-f171-483a-bc29-c7320439a652" providerId="ADAL" clId="{322771DE-212A-3741-914C-26DF90387658}" dt="2023-10-07T16:00:48.442" v="1808" actId="20577"/>
              <pc2:cmMkLst xmlns:pc2="http://schemas.microsoft.com/office/powerpoint/2019/9/main/command">
                <pc:docMk/>
                <pc:sldMk cId="1308723729" sldId="4460"/>
                <pc2:cmMk id="{10B76C4C-DA64-074E-88B5-A5B9E15915EC}"/>
              </pc2:cmMkLst>
            </pc226:cmChg>
          </p:ext>
        </pc:extLst>
      </pc:sldChg>
    </pc:docChg>
  </pc:docChgLst>
  <pc:docChgLst>
    <pc:chgData name="Kulkarni, Nagarathna" userId="S::nagak@netapp.com::b92dfd46-4bd3-42b7-b031-60052ec71149" providerId="AD" clId="Web-{72775D5C-F956-5CEE-F9D7-D7BC3AAB57FA}"/>
    <pc:docChg chg="mod addSld delSld modSld sldOrd">
      <pc:chgData name="Kulkarni, Nagarathna" userId="S::nagak@netapp.com::b92dfd46-4bd3-42b7-b031-60052ec71149" providerId="AD" clId="Web-{72775D5C-F956-5CEE-F9D7-D7BC3AAB57FA}" dt="2023-10-09T07:12:46.029" v="369" actId="20577"/>
      <pc:docMkLst>
        <pc:docMk/>
      </pc:docMkLst>
      <pc:sldChg chg="addSp delSp modSp addAnim delAnim modCm">
        <pc:chgData name="Kulkarni, Nagarathna" userId="S::nagak@netapp.com::b92dfd46-4bd3-42b7-b031-60052ec71149" providerId="AD" clId="Web-{72775D5C-F956-5CEE-F9D7-D7BC3AAB57FA}" dt="2023-10-09T07:11:25.026" v="342"/>
        <pc:sldMkLst>
          <pc:docMk/>
          <pc:sldMk cId="431159996" sldId="4456"/>
        </pc:sldMkLst>
        <pc:spChg chg="mod">
          <ac:chgData name="Kulkarni, Nagarathna" userId="S::nagak@netapp.com::b92dfd46-4bd3-42b7-b031-60052ec71149" providerId="AD" clId="Web-{72775D5C-F956-5CEE-F9D7-D7BC3AAB57FA}" dt="2023-10-09T07:03:30.509" v="148" actId="20577"/>
          <ac:spMkLst>
            <pc:docMk/>
            <pc:sldMk cId="431159996" sldId="4456"/>
            <ac:spMk id="4" creationId="{9AABEB4E-8F8F-C6A4-6B59-5F2188A04AAC}"/>
          </ac:spMkLst>
        </pc:spChg>
        <pc:spChg chg="add del mod">
          <ac:chgData name="Kulkarni, Nagarathna" userId="S::nagak@netapp.com::b92dfd46-4bd3-42b7-b031-60052ec71149" providerId="AD" clId="Web-{72775D5C-F956-5CEE-F9D7-D7BC3AAB57FA}" dt="2023-10-09T06:59:33.251" v="3"/>
          <ac:spMkLst>
            <pc:docMk/>
            <pc:sldMk cId="431159996" sldId="4456"/>
            <ac:spMk id="5" creationId="{6DDCD0DD-2DD9-41C5-D39E-4F45A1F4DE44}"/>
          </ac:spMkLst>
        </pc:spChg>
        <pc:spChg chg="add mod">
          <ac:chgData name="Kulkarni, Nagarathna" userId="S::nagak@netapp.com::b92dfd46-4bd3-42b7-b031-60052ec71149" providerId="AD" clId="Web-{72775D5C-F956-5CEE-F9D7-D7BC3AAB57FA}" dt="2023-10-09T07:00:05.689" v="26" actId="20577"/>
          <ac:spMkLst>
            <pc:docMk/>
            <pc:sldMk cId="431159996" sldId="4456"/>
            <ac:spMk id="8" creationId="{FF4003F3-90D6-ED2C-CEE6-723FB41778D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ulkarni, Nagarathna" userId="S::nagak@netapp.com::b92dfd46-4bd3-42b7-b031-60052ec71149" providerId="AD" clId="Web-{72775D5C-F956-5CEE-F9D7-D7BC3AAB57FA}" dt="2023-10-09T07:11:25.026" v="342"/>
              <pc2:cmMkLst xmlns:pc2="http://schemas.microsoft.com/office/powerpoint/2019/9/main/command">
                <pc:docMk/>
                <pc:sldMk cId="431159996" sldId="4456"/>
                <pc2:cmMk id="{FA2ADEF9-4CCD-B840-9AE1-F8239A230826}"/>
              </pc2:cmMkLst>
              <pc226:cmRplyChg chg="add">
                <pc226:chgData name="Kulkarni, Nagarathna" userId="S::nagak@netapp.com::b92dfd46-4bd3-42b7-b031-60052ec71149" providerId="AD" clId="Web-{72775D5C-F956-5CEE-F9D7-D7BC3AAB57FA}" dt="2023-10-09T07:11:25.026" v="342"/>
                <pc2:cmRplyMkLst xmlns:pc2="http://schemas.microsoft.com/office/powerpoint/2019/9/main/command">
                  <pc:docMk/>
                  <pc:sldMk cId="431159996" sldId="4456"/>
                  <pc2:cmMk id="{FA2ADEF9-4CCD-B840-9AE1-F8239A230826}"/>
                  <pc2:cmRplyMk id="{AA6618F0-B443-4367-B998-AD9C2F7002B6}"/>
                </pc2:cmRplyMkLst>
              </pc226:cmRplyChg>
            </pc226:cmChg>
          </p:ext>
        </pc:extLst>
      </pc:sldChg>
      <pc:sldChg chg="addSp delSp modSp new mod modClrScheme chgLayout">
        <pc:chgData name="Kulkarni, Nagarathna" userId="S::nagak@netapp.com::b92dfd46-4bd3-42b7-b031-60052ec71149" providerId="AD" clId="Web-{72775D5C-F956-5CEE-F9D7-D7BC3AAB57FA}" dt="2023-10-09T07:12:46.029" v="369" actId="20577"/>
        <pc:sldMkLst>
          <pc:docMk/>
          <pc:sldMk cId="1126906678" sldId="4462"/>
        </pc:sldMkLst>
        <pc:spChg chg="mod">
          <ac:chgData name="Kulkarni, Nagarathna" userId="S::nagak@netapp.com::b92dfd46-4bd3-42b7-b031-60052ec71149" providerId="AD" clId="Web-{72775D5C-F956-5CEE-F9D7-D7BC3AAB57FA}" dt="2023-10-09T07:05:38.248" v="192"/>
          <ac:spMkLst>
            <pc:docMk/>
            <pc:sldMk cId="1126906678" sldId="4462"/>
            <ac:spMk id="2" creationId="{2B859EFC-8E73-7A44-2019-9B7D1F1415DC}"/>
          </ac:spMkLst>
        </pc:spChg>
        <pc:spChg chg="mod">
          <ac:chgData name="Kulkarni, Nagarathna" userId="S::nagak@netapp.com::b92dfd46-4bd3-42b7-b031-60052ec71149" providerId="AD" clId="Web-{72775D5C-F956-5CEE-F9D7-D7BC3AAB57FA}" dt="2023-10-09T07:05:38.248" v="192"/>
          <ac:spMkLst>
            <pc:docMk/>
            <pc:sldMk cId="1126906678" sldId="4462"/>
            <ac:spMk id="3" creationId="{096F097A-F875-02D5-5020-E82B5D01C298}"/>
          </ac:spMkLst>
        </pc:spChg>
        <pc:spChg chg="add del mod">
          <ac:chgData name="Kulkarni, Nagarathna" userId="S::nagak@netapp.com::b92dfd46-4bd3-42b7-b031-60052ec71149" providerId="AD" clId="Web-{72775D5C-F956-5CEE-F9D7-D7BC3AAB57FA}" dt="2023-10-09T07:05:38.248" v="192"/>
          <ac:spMkLst>
            <pc:docMk/>
            <pc:sldMk cId="1126906678" sldId="4462"/>
            <ac:spMk id="4" creationId="{C526F68E-5395-C06B-E952-BC661E298995}"/>
          </ac:spMkLst>
        </pc:spChg>
        <pc:spChg chg="mod ord">
          <ac:chgData name="Kulkarni, Nagarathna" userId="S::nagak@netapp.com::b92dfd46-4bd3-42b7-b031-60052ec71149" providerId="AD" clId="Web-{72775D5C-F956-5CEE-F9D7-D7BC3AAB57FA}" dt="2023-10-09T07:12:46.029" v="369" actId="20577"/>
          <ac:spMkLst>
            <pc:docMk/>
            <pc:sldMk cId="1126906678" sldId="4462"/>
            <ac:spMk id="5" creationId="{27D40ADF-1577-179C-3ADA-693F6A57BF6A}"/>
          </ac:spMkLst>
        </pc:spChg>
        <pc:spChg chg="add del">
          <ac:chgData name="Kulkarni, Nagarathna" userId="S::nagak@netapp.com::b92dfd46-4bd3-42b7-b031-60052ec71149" providerId="AD" clId="Web-{72775D5C-F956-5CEE-F9D7-D7BC3AAB57FA}" dt="2023-10-09T07:05:38.248" v="192"/>
          <ac:spMkLst>
            <pc:docMk/>
            <pc:sldMk cId="1126906678" sldId="4462"/>
            <ac:spMk id="6" creationId="{7110883E-C39D-8BDB-E75A-4CED28842615}"/>
          </ac:spMkLst>
        </pc:spChg>
        <pc:spChg chg="mod">
          <ac:chgData name="Kulkarni, Nagarathna" userId="S::nagak@netapp.com::b92dfd46-4bd3-42b7-b031-60052ec71149" providerId="AD" clId="Web-{72775D5C-F956-5CEE-F9D7-D7BC3AAB57FA}" dt="2023-10-09T07:09:06.537" v="292" actId="1076"/>
          <ac:spMkLst>
            <pc:docMk/>
            <pc:sldMk cId="1126906678" sldId="4462"/>
            <ac:spMk id="7" creationId="{D03A0328-8572-9A36-21A8-CC5A390BC35B}"/>
          </ac:spMkLst>
        </pc:spChg>
        <pc:spChg chg="add del mod">
          <ac:chgData name="Kulkarni, Nagarathna" userId="S::nagak@netapp.com::b92dfd46-4bd3-42b7-b031-60052ec71149" providerId="AD" clId="Web-{72775D5C-F956-5CEE-F9D7-D7BC3AAB57FA}" dt="2023-10-09T07:05:38.232" v="191"/>
          <ac:spMkLst>
            <pc:docMk/>
            <pc:sldMk cId="1126906678" sldId="4462"/>
            <ac:spMk id="11" creationId="{C526F68E-5395-C06B-E952-BC661E298995}"/>
          </ac:spMkLst>
        </pc:spChg>
        <pc:spChg chg="add mod">
          <ac:chgData name="Kulkarni, Nagarathna" userId="S::nagak@netapp.com::b92dfd46-4bd3-42b7-b031-60052ec71149" providerId="AD" clId="Web-{72775D5C-F956-5CEE-F9D7-D7BC3AAB57FA}" dt="2023-10-09T07:08:28.957" v="285" actId="20577"/>
          <ac:spMkLst>
            <pc:docMk/>
            <pc:sldMk cId="1126906678" sldId="4462"/>
            <ac:spMk id="13" creationId="{C526F68E-5395-C06B-E952-BC661E298995}"/>
          </ac:spMkLst>
        </pc:spChg>
        <pc:graphicFrameChg chg="add del mod">
          <ac:chgData name="Kulkarni, Nagarathna" userId="S::nagak@netapp.com::b92dfd46-4bd3-42b7-b031-60052ec71149" providerId="AD" clId="Web-{72775D5C-F956-5CEE-F9D7-D7BC3AAB57FA}" dt="2023-10-09T07:05:33.201" v="189"/>
          <ac:graphicFrameMkLst>
            <pc:docMk/>
            <pc:sldMk cId="1126906678" sldId="4462"/>
            <ac:graphicFrameMk id="9" creationId="{D461293F-6692-9C60-1884-CD197553B4CD}"/>
          </ac:graphicFrameMkLst>
        </pc:graphicFrameChg>
      </pc:sldChg>
      <pc:sldChg chg="new del">
        <pc:chgData name="Kulkarni, Nagarathna" userId="S::nagak@netapp.com::b92dfd46-4bd3-42b7-b031-60052ec71149" providerId="AD" clId="Web-{72775D5C-F956-5CEE-F9D7-D7BC3AAB57FA}" dt="2023-10-09T07:03:57.026" v="150"/>
        <pc:sldMkLst>
          <pc:docMk/>
          <pc:sldMk cId="3590646786" sldId="4462"/>
        </pc:sldMkLst>
      </pc:sldChg>
      <pc:sldChg chg="new add del ord">
        <pc:chgData name="Kulkarni, Nagarathna" userId="S::nagak@netapp.com::b92dfd46-4bd3-42b7-b031-60052ec71149" providerId="AD" clId="Web-{72775D5C-F956-5CEE-F9D7-D7BC3AAB57FA}" dt="2023-10-09T07:03:26.650" v="122"/>
        <pc:sldMkLst>
          <pc:docMk/>
          <pc:sldMk cId="4205262438" sldId="4462"/>
        </pc:sldMkLst>
      </pc:sldChg>
      <pc:sldChg chg="modSp new del">
        <pc:chgData name="Kulkarni, Nagarathna" userId="S::nagak@netapp.com::b92dfd46-4bd3-42b7-b031-60052ec71149" providerId="AD" clId="Web-{72775D5C-F956-5CEE-F9D7-D7BC3AAB57FA}" dt="2023-10-09T07:03:23.978" v="120"/>
        <pc:sldMkLst>
          <pc:docMk/>
          <pc:sldMk cId="4278049424" sldId="4463"/>
        </pc:sldMkLst>
        <pc:spChg chg="mod">
          <ac:chgData name="Kulkarni, Nagarathna" userId="S::nagak@netapp.com::b92dfd46-4bd3-42b7-b031-60052ec71149" providerId="AD" clId="Web-{72775D5C-F956-5CEE-F9D7-D7BC3AAB57FA}" dt="2023-10-09T07:03:13.852" v="97" actId="20577"/>
          <ac:spMkLst>
            <pc:docMk/>
            <pc:sldMk cId="4278049424" sldId="4463"/>
            <ac:spMk id="5" creationId="{2FDEEA1C-A291-F6E9-0EE7-E35DEE4B4DBC}"/>
          </ac:spMkLst>
        </pc:spChg>
        <pc:spChg chg="mod">
          <ac:chgData name="Kulkarni, Nagarathna" userId="S::nagak@netapp.com::b92dfd46-4bd3-42b7-b031-60052ec71149" providerId="AD" clId="Web-{72775D5C-F956-5CEE-F9D7-D7BC3AAB57FA}" dt="2023-10-09T07:03:15.680" v="118" actId="20577"/>
          <ac:spMkLst>
            <pc:docMk/>
            <pc:sldMk cId="4278049424" sldId="4463"/>
            <ac:spMk id="7" creationId="{24B0E8C5-9C84-BBF0-33C5-D6B9C2EF034E}"/>
          </ac:spMkLst>
        </pc:spChg>
      </pc:sldChg>
    </pc:docChg>
  </pc:docChgLst>
  <pc:docChgLst>
    <pc:chgData name="Reddy, Jagan" userId="S::jagang@netapp.com::c40b86cb-f171-483a-bc29-c7320439a652" providerId="AD" clId="Web-{D1FF7138-80D8-9D98-3DB9-9B3F88D3349E}"/>
    <pc:docChg chg="addSld delSld modSld">
      <pc:chgData name="Reddy, Jagan" userId="S::jagang@netapp.com::c40b86cb-f171-483a-bc29-c7320439a652" providerId="AD" clId="Web-{D1FF7138-80D8-9D98-3DB9-9B3F88D3349E}" dt="2023-09-30T10:05:01.966" v="199" actId="20577"/>
      <pc:docMkLst>
        <pc:docMk/>
      </pc:docMkLst>
      <pc:sldChg chg="del">
        <pc:chgData name="Reddy, Jagan" userId="S::jagang@netapp.com::c40b86cb-f171-483a-bc29-c7320439a652" providerId="AD" clId="Web-{D1FF7138-80D8-9D98-3DB9-9B3F88D3349E}" dt="2023-09-30T09:50:21.631" v="192"/>
        <pc:sldMkLst>
          <pc:docMk/>
          <pc:sldMk cId="3277504178" sldId="311"/>
        </pc:sldMkLst>
      </pc:sldChg>
      <pc:sldChg chg="del">
        <pc:chgData name="Reddy, Jagan" userId="S::jagang@netapp.com::c40b86cb-f171-483a-bc29-c7320439a652" providerId="AD" clId="Web-{D1FF7138-80D8-9D98-3DB9-9B3F88D3349E}" dt="2023-09-30T09:48:08.329" v="172"/>
        <pc:sldMkLst>
          <pc:docMk/>
          <pc:sldMk cId="3599540706" sldId="348"/>
        </pc:sldMkLst>
      </pc:sldChg>
      <pc:sldChg chg="del">
        <pc:chgData name="Reddy, Jagan" userId="S::jagang@netapp.com::c40b86cb-f171-483a-bc29-c7320439a652" providerId="AD" clId="Web-{D1FF7138-80D8-9D98-3DB9-9B3F88D3349E}" dt="2023-09-30T09:48:09.501" v="174"/>
        <pc:sldMkLst>
          <pc:docMk/>
          <pc:sldMk cId="0" sldId="432"/>
        </pc:sldMkLst>
      </pc:sldChg>
      <pc:sldChg chg="del">
        <pc:chgData name="Reddy, Jagan" userId="S::jagang@netapp.com::c40b86cb-f171-483a-bc29-c7320439a652" providerId="AD" clId="Web-{D1FF7138-80D8-9D98-3DB9-9B3F88D3349E}" dt="2023-09-30T09:48:09.516" v="175"/>
        <pc:sldMkLst>
          <pc:docMk/>
          <pc:sldMk cId="0" sldId="434"/>
        </pc:sldMkLst>
      </pc:sldChg>
      <pc:sldChg chg="del">
        <pc:chgData name="Reddy, Jagan" userId="S::jagang@netapp.com::c40b86cb-f171-483a-bc29-c7320439a652" providerId="AD" clId="Web-{D1FF7138-80D8-9D98-3DB9-9B3F88D3349E}" dt="2023-09-30T09:48:05.047" v="170"/>
        <pc:sldMkLst>
          <pc:docMk/>
          <pc:sldMk cId="559266956" sldId="435"/>
        </pc:sldMkLst>
      </pc:sldChg>
      <pc:sldChg chg="modSp">
        <pc:chgData name="Reddy, Jagan" userId="S::jagang@netapp.com::c40b86cb-f171-483a-bc29-c7320439a652" providerId="AD" clId="Web-{D1FF7138-80D8-9D98-3DB9-9B3F88D3349E}" dt="2023-09-30T10:05:01.966" v="199" actId="20577"/>
        <pc:sldMkLst>
          <pc:docMk/>
          <pc:sldMk cId="2583057375" sldId="438"/>
        </pc:sldMkLst>
        <pc:spChg chg="mod">
          <ac:chgData name="Reddy, Jagan" userId="S::jagang@netapp.com::c40b86cb-f171-483a-bc29-c7320439a652" providerId="AD" clId="Web-{D1FF7138-80D8-9D98-3DB9-9B3F88D3349E}" dt="2023-09-30T10:05:01.966" v="199" actId="20577"/>
          <ac:spMkLst>
            <pc:docMk/>
            <pc:sldMk cId="2583057375" sldId="438"/>
            <ac:spMk id="5" creationId="{32117983-BB01-6E4C-8FF4-AEB5D45F3C51}"/>
          </ac:spMkLst>
        </pc:spChg>
      </pc:sldChg>
      <pc:sldChg chg="del">
        <pc:chgData name="Reddy, Jagan" userId="S::jagang@netapp.com::c40b86cb-f171-483a-bc29-c7320439a652" providerId="AD" clId="Web-{D1FF7138-80D8-9D98-3DB9-9B3F88D3349E}" dt="2023-09-30T09:48:21.579" v="178"/>
        <pc:sldMkLst>
          <pc:docMk/>
          <pc:sldMk cId="2139594120" sldId="4401"/>
        </pc:sldMkLst>
      </pc:sldChg>
      <pc:sldChg chg="del">
        <pc:chgData name="Reddy, Jagan" userId="S::jagang@netapp.com::c40b86cb-f171-483a-bc29-c7320439a652" providerId="AD" clId="Web-{D1FF7138-80D8-9D98-3DB9-9B3F88D3349E}" dt="2023-09-30T09:50:17.303" v="188"/>
        <pc:sldMkLst>
          <pc:docMk/>
          <pc:sldMk cId="1929838627" sldId="4402"/>
        </pc:sldMkLst>
      </pc:sldChg>
      <pc:sldChg chg="del">
        <pc:chgData name="Reddy, Jagan" userId="S::jagang@netapp.com::c40b86cb-f171-483a-bc29-c7320439a652" providerId="AD" clId="Web-{D1FF7138-80D8-9D98-3DB9-9B3F88D3349E}" dt="2023-09-30T09:50:18.756" v="189"/>
        <pc:sldMkLst>
          <pc:docMk/>
          <pc:sldMk cId="3229245796" sldId="4404"/>
        </pc:sldMkLst>
      </pc:sldChg>
      <pc:sldChg chg="del">
        <pc:chgData name="Reddy, Jagan" userId="S::jagang@netapp.com::c40b86cb-f171-483a-bc29-c7320439a652" providerId="AD" clId="Web-{D1FF7138-80D8-9D98-3DB9-9B3F88D3349E}" dt="2023-09-30T09:50:21.319" v="191"/>
        <pc:sldMkLst>
          <pc:docMk/>
          <pc:sldMk cId="866290575" sldId="4406"/>
        </pc:sldMkLst>
      </pc:sldChg>
      <pc:sldChg chg="del">
        <pc:chgData name="Reddy, Jagan" userId="S::jagang@netapp.com::c40b86cb-f171-483a-bc29-c7320439a652" providerId="AD" clId="Web-{D1FF7138-80D8-9D98-3DB9-9B3F88D3349E}" dt="2023-09-30T09:48:09.016" v="173"/>
        <pc:sldMkLst>
          <pc:docMk/>
          <pc:sldMk cId="1852467365" sldId="4407"/>
        </pc:sldMkLst>
      </pc:sldChg>
      <pc:sldChg chg="del">
        <pc:chgData name="Reddy, Jagan" userId="S::jagang@netapp.com::c40b86cb-f171-483a-bc29-c7320439a652" providerId="AD" clId="Web-{D1FF7138-80D8-9D98-3DB9-9B3F88D3349E}" dt="2023-09-30T09:48:11.016" v="176"/>
        <pc:sldMkLst>
          <pc:docMk/>
          <pc:sldMk cId="1119793495" sldId="4408"/>
        </pc:sldMkLst>
      </pc:sldChg>
      <pc:sldChg chg="del">
        <pc:chgData name="Reddy, Jagan" userId="S::jagang@netapp.com::c40b86cb-f171-483a-bc29-c7320439a652" providerId="AD" clId="Web-{D1FF7138-80D8-9D98-3DB9-9B3F88D3349E}" dt="2023-09-30T09:48:20.032" v="177"/>
        <pc:sldMkLst>
          <pc:docMk/>
          <pc:sldMk cId="3539005267" sldId="4411"/>
        </pc:sldMkLst>
      </pc:sldChg>
      <pc:sldChg chg="del">
        <pc:chgData name="Reddy, Jagan" userId="S::jagang@netapp.com::c40b86cb-f171-483a-bc29-c7320439a652" providerId="AD" clId="Web-{D1FF7138-80D8-9D98-3DB9-9B3F88D3349E}" dt="2023-09-30T09:49:46.692" v="182"/>
        <pc:sldMkLst>
          <pc:docMk/>
          <pc:sldMk cId="1975714857" sldId="4413"/>
        </pc:sldMkLst>
      </pc:sldChg>
      <pc:sldChg chg="del">
        <pc:chgData name="Reddy, Jagan" userId="S::jagang@netapp.com::c40b86cb-f171-483a-bc29-c7320439a652" providerId="AD" clId="Web-{D1FF7138-80D8-9D98-3DB9-9B3F88D3349E}" dt="2023-09-30T09:50:17.131" v="187"/>
        <pc:sldMkLst>
          <pc:docMk/>
          <pc:sldMk cId="2595912048" sldId="4415"/>
        </pc:sldMkLst>
      </pc:sldChg>
      <pc:sldChg chg="del">
        <pc:chgData name="Reddy, Jagan" userId="S::jagang@netapp.com::c40b86cb-f171-483a-bc29-c7320439a652" providerId="AD" clId="Web-{D1FF7138-80D8-9D98-3DB9-9B3F88D3349E}" dt="2023-09-30T09:48:06.766" v="171"/>
        <pc:sldMkLst>
          <pc:docMk/>
          <pc:sldMk cId="895718060" sldId="4425"/>
        </pc:sldMkLst>
      </pc:sldChg>
      <pc:sldChg chg="del">
        <pc:chgData name="Reddy, Jagan" userId="S::jagang@netapp.com::c40b86cb-f171-483a-bc29-c7320439a652" providerId="AD" clId="Web-{D1FF7138-80D8-9D98-3DB9-9B3F88D3349E}" dt="2023-09-30T09:50:20.225" v="190"/>
        <pc:sldMkLst>
          <pc:docMk/>
          <pc:sldMk cId="4233434152" sldId="4429"/>
        </pc:sldMkLst>
      </pc:sldChg>
      <pc:sldChg chg="del">
        <pc:chgData name="Reddy, Jagan" userId="S::jagang@netapp.com::c40b86cb-f171-483a-bc29-c7320439a652" providerId="AD" clId="Web-{D1FF7138-80D8-9D98-3DB9-9B3F88D3349E}" dt="2023-09-30T09:49:48.942" v="183"/>
        <pc:sldMkLst>
          <pc:docMk/>
          <pc:sldMk cId="70013141" sldId="4430"/>
        </pc:sldMkLst>
      </pc:sldChg>
      <pc:sldChg chg="del">
        <pc:chgData name="Reddy, Jagan" userId="S::jagang@netapp.com::c40b86cb-f171-483a-bc29-c7320439a652" providerId="AD" clId="Web-{D1FF7138-80D8-9D98-3DB9-9B3F88D3349E}" dt="2023-09-30T09:49:54.755" v="184"/>
        <pc:sldMkLst>
          <pc:docMk/>
          <pc:sldMk cId="45158210" sldId="4431"/>
        </pc:sldMkLst>
      </pc:sldChg>
      <pc:sldChg chg="del">
        <pc:chgData name="Reddy, Jagan" userId="S::jagang@netapp.com::c40b86cb-f171-483a-bc29-c7320439a652" providerId="AD" clId="Web-{D1FF7138-80D8-9D98-3DB9-9B3F88D3349E}" dt="2023-09-30T09:49:57.755" v="185"/>
        <pc:sldMkLst>
          <pc:docMk/>
          <pc:sldMk cId="2214302197" sldId="4433"/>
        </pc:sldMkLst>
      </pc:sldChg>
      <pc:sldChg chg="add del">
        <pc:chgData name="Reddy, Jagan" userId="S::jagang@netapp.com::c40b86cb-f171-483a-bc29-c7320439a652" providerId="AD" clId="Web-{D1FF7138-80D8-9D98-3DB9-9B3F88D3349E}" dt="2023-09-30T09:48:24.454" v="180"/>
        <pc:sldMkLst>
          <pc:docMk/>
          <pc:sldMk cId="733940481" sldId="4434"/>
        </pc:sldMkLst>
      </pc:sldChg>
      <pc:sldChg chg="del">
        <pc:chgData name="Reddy, Jagan" userId="S::jagang@netapp.com::c40b86cb-f171-483a-bc29-c7320439a652" providerId="AD" clId="Web-{D1FF7138-80D8-9D98-3DB9-9B3F88D3349E}" dt="2023-09-30T09:49:45.020" v="181"/>
        <pc:sldMkLst>
          <pc:docMk/>
          <pc:sldMk cId="3231995533" sldId="4436"/>
        </pc:sldMkLst>
      </pc:sldChg>
      <pc:sldChg chg="del">
        <pc:chgData name="Reddy, Jagan" userId="S::jagang@netapp.com::c40b86cb-f171-483a-bc29-c7320439a652" providerId="AD" clId="Web-{D1FF7138-80D8-9D98-3DB9-9B3F88D3349E}" dt="2023-09-30T09:50:15.568" v="186"/>
        <pc:sldMkLst>
          <pc:docMk/>
          <pc:sldMk cId="1244270546" sldId="4437"/>
        </pc:sldMkLst>
      </pc:sldChg>
    </pc:docChg>
  </pc:docChgLst>
  <pc:docChgLst>
    <pc:chgData name="Reddy, Jagan" userId="S::jagang@netapp.com::c40b86cb-f171-483a-bc29-c7320439a652" providerId="AD" clId="Web-{1633BF13-1C30-98D2-9EFD-0247230E27B0}"/>
    <pc:docChg chg="delSld">
      <pc:chgData name="Reddy, Jagan" userId="S::jagang@netapp.com::c40b86cb-f171-483a-bc29-c7320439a652" providerId="AD" clId="Web-{1633BF13-1C30-98D2-9EFD-0247230E27B0}" dt="2023-10-11T04:06:31.185" v="0"/>
      <pc:docMkLst>
        <pc:docMk/>
      </pc:docMkLst>
      <pc:sldChg chg="del">
        <pc:chgData name="Reddy, Jagan" userId="S::jagang@netapp.com::c40b86cb-f171-483a-bc29-c7320439a652" providerId="AD" clId="Web-{1633BF13-1C30-98D2-9EFD-0247230E27B0}" dt="2023-10-11T04:06:31.185" v="0"/>
        <pc:sldMkLst>
          <pc:docMk/>
          <pc:sldMk cId="1308723729" sldId="4460"/>
        </pc:sldMkLst>
      </pc:sldChg>
    </pc:docChg>
  </pc:docChgLst>
  <pc:docChgLst>
    <pc:chgData name="Goluguri Jagan Mohan, Jagan" userId="c40b86cb-f171-483a-bc29-c7320439a652" providerId="ADAL" clId="{322771DE-212A-3741-914C-26DF90387658}"/>
    <pc:docChg chg="undo custSel addSld delSld modSld sldOrd">
      <pc:chgData name="Goluguri Jagan Mohan, Jagan" userId="c40b86cb-f171-483a-bc29-c7320439a652" providerId="ADAL" clId="{322771DE-212A-3741-914C-26DF90387658}" dt="2023-10-10T04:15:20.253" v="317" actId="20578"/>
      <pc:docMkLst>
        <pc:docMk/>
      </pc:docMkLst>
      <pc:sldChg chg="modSp mod">
        <pc:chgData name="Goluguri Jagan Mohan, Jagan" userId="c40b86cb-f171-483a-bc29-c7320439a652" providerId="ADAL" clId="{322771DE-212A-3741-914C-26DF90387658}" dt="2023-10-10T03:33:57.734" v="278" actId="20577"/>
        <pc:sldMkLst>
          <pc:docMk/>
          <pc:sldMk cId="236023682" sldId="429"/>
        </pc:sldMkLst>
        <pc:spChg chg="mod">
          <ac:chgData name="Goluguri Jagan Mohan, Jagan" userId="c40b86cb-f171-483a-bc29-c7320439a652" providerId="ADAL" clId="{322771DE-212A-3741-914C-26DF90387658}" dt="2023-10-10T03:33:57.734" v="278" actId="20577"/>
          <ac:spMkLst>
            <pc:docMk/>
            <pc:sldMk cId="236023682" sldId="429"/>
            <ac:spMk id="10" creationId="{DF8D7FEB-4120-DB75-CB37-53226799AD7D}"/>
          </ac:spMkLst>
        </pc:spChg>
      </pc:sldChg>
      <pc:sldChg chg="modSp mod">
        <pc:chgData name="Goluguri Jagan Mohan, Jagan" userId="c40b86cb-f171-483a-bc29-c7320439a652" providerId="ADAL" clId="{322771DE-212A-3741-914C-26DF90387658}" dt="2023-10-10T03:34:28.601" v="315" actId="20577"/>
        <pc:sldMkLst>
          <pc:docMk/>
          <pc:sldMk cId="2583057375" sldId="438"/>
        </pc:sldMkLst>
        <pc:spChg chg="mod">
          <ac:chgData name="Goluguri Jagan Mohan, Jagan" userId="c40b86cb-f171-483a-bc29-c7320439a652" providerId="ADAL" clId="{322771DE-212A-3741-914C-26DF90387658}" dt="2023-10-10T03:34:28.601" v="315" actId="20577"/>
          <ac:spMkLst>
            <pc:docMk/>
            <pc:sldMk cId="2583057375" sldId="438"/>
            <ac:spMk id="5" creationId="{32117983-BB01-6E4C-8FF4-AEB5D45F3C51}"/>
          </ac:spMkLst>
        </pc:spChg>
      </pc:sldChg>
      <pc:sldChg chg="delSp mod ord">
        <pc:chgData name="Goluguri Jagan Mohan, Jagan" userId="c40b86cb-f171-483a-bc29-c7320439a652" providerId="ADAL" clId="{322771DE-212A-3741-914C-26DF90387658}" dt="2023-10-10T04:15:20.253" v="317" actId="20578"/>
        <pc:sldMkLst>
          <pc:docMk/>
          <pc:sldMk cId="1944715281" sldId="4448"/>
        </pc:sldMkLst>
        <pc:spChg chg="del">
          <ac:chgData name="Goluguri Jagan Mohan, Jagan" userId="c40b86cb-f171-483a-bc29-c7320439a652" providerId="ADAL" clId="{322771DE-212A-3741-914C-26DF90387658}" dt="2023-10-10T04:15:06.271" v="316" actId="478"/>
          <ac:spMkLst>
            <pc:docMk/>
            <pc:sldMk cId="1944715281" sldId="4448"/>
            <ac:spMk id="2" creationId="{7D8BDE93-80DD-E245-6482-D03BA4E914A9}"/>
          </ac:spMkLst>
        </pc:spChg>
      </pc:sldChg>
      <pc:sldChg chg="addCm">
        <pc:chgData name="Goluguri Jagan Mohan, Jagan" userId="c40b86cb-f171-483a-bc29-c7320439a652" providerId="ADAL" clId="{322771DE-212A-3741-914C-26DF90387658}" dt="2023-10-07T17:44:37.624" v="0"/>
        <pc:sldMkLst>
          <pc:docMk/>
          <pc:sldMk cId="3740265649" sldId="44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oluguri Jagan Mohan, Jagan" userId="c40b86cb-f171-483a-bc29-c7320439a652" providerId="ADAL" clId="{322771DE-212A-3741-914C-26DF90387658}" dt="2023-10-07T17:44:37.624" v="0"/>
              <pc2:cmMkLst xmlns:pc2="http://schemas.microsoft.com/office/powerpoint/2019/9/main/command">
                <pc:docMk/>
                <pc:sldMk cId="3740265649" sldId="4449"/>
                <pc2:cmMk id="{FF5A9209-5EFF-FF47-9D67-C9B4969C87CA}"/>
              </pc2:cmMkLst>
            </pc226:cmChg>
          </p:ext>
        </pc:extLst>
      </pc:sldChg>
      <pc:sldChg chg="modSp mod modAnim">
        <pc:chgData name="Goluguri Jagan Mohan, Jagan" userId="c40b86cb-f171-483a-bc29-c7320439a652" providerId="ADAL" clId="{322771DE-212A-3741-914C-26DF90387658}" dt="2023-10-09T07:22:09.039" v="81" actId="20577"/>
        <pc:sldMkLst>
          <pc:docMk/>
          <pc:sldMk cId="4101805313" sldId="4450"/>
        </pc:sldMkLst>
        <pc:spChg chg="mod">
          <ac:chgData name="Goluguri Jagan Mohan, Jagan" userId="c40b86cb-f171-483a-bc29-c7320439a652" providerId="ADAL" clId="{322771DE-212A-3741-914C-26DF90387658}" dt="2023-10-09T07:18:13.982" v="28" actId="20577"/>
          <ac:spMkLst>
            <pc:docMk/>
            <pc:sldMk cId="4101805313" sldId="4450"/>
            <ac:spMk id="4" creationId="{14E62761-5D6C-2746-AE88-79144A6A5D23}"/>
          </ac:spMkLst>
        </pc:spChg>
        <pc:spChg chg="mod">
          <ac:chgData name="Goluguri Jagan Mohan, Jagan" userId="c40b86cb-f171-483a-bc29-c7320439a652" providerId="ADAL" clId="{322771DE-212A-3741-914C-26DF90387658}" dt="2023-10-09T07:22:09.039" v="81" actId="20577"/>
          <ac:spMkLst>
            <pc:docMk/>
            <pc:sldMk cId="4101805313" sldId="4450"/>
            <ac:spMk id="5" creationId="{32117983-BB01-6E4C-8FF4-AEB5D45F3C51}"/>
          </ac:spMkLst>
        </pc:spChg>
      </pc:sldChg>
      <pc:sldChg chg="modSp">
        <pc:chgData name="Goluguri Jagan Mohan, Jagan" userId="c40b86cb-f171-483a-bc29-c7320439a652" providerId="ADAL" clId="{322771DE-212A-3741-914C-26DF90387658}" dt="2023-10-09T10:06:08.495" v="93" actId="15"/>
        <pc:sldMkLst>
          <pc:docMk/>
          <pc:sldMk cId="3204679936" sldId="4452"/>
        </pc:sldMkLst>
        <pc:spChg chg="mod">
          <ac:chgData name="Goluguri Jagan Mohan, Jagan" userId="c40b86cb-f171-483a-bc29-c7320439a652" providerId="ADAL" clId="{322771DE-212A-3741-914C-26DF90387658}" dt="2023-10-09T10:06:08.495" v="93" actId="15"/>
          <ac:spMkLst>
            <pc:docMk/>
            <pc:sldMk cId="3204679936" sldId="4452"/>
            <ac:spMk id="3" creationId="{3B78C7CE-B22D-6091-91D7-E46168ED6730}"/>
          </ac:spMkLst>
        </pc:spChg>
      </pc:sldChg>
      <pc:sldChg chg="del modCm">
        <pc:chgData name="Goluguri Jagan Mohan, Jagan" userId="c40b86cb-f171-483a-bc29-c7320439a652" providerId="ADAL" clId="{322771DE-212A-3741-914C-26DF90387658}" dt="2023-10-09T10:06:48.856" v="94" actId="2696"/>
        <pc:sldMkLst>
          <pc:docMk/>
          <pc:sldMk cId="431159996" sldId="44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Goluguri Jagan Mohan, Jagan" userId="c40b86cb-f171-483a-bc29-c7320439a652" providerId="ADAL" clId="{322771DE-212A-3741-914C-26DF90387658}" dt="2023-10-09T07:23:58.631" v="82"/>
              <pc2:cmMkLst xmlns:pc2="http://schemas.microsoft.com/office/powerpoint/2019/9/main/command">
                <pc:docMk/>
                <pc:sldMk cId="431159996" sldId="4456"/>
                <pc2:cmMk id="{FA2ADEF9-4CCD-B840-9AE1-F8239A230826}"/>
              </pc2:cmMkLst>
              <pc226:cmRplyChg chg="add">
                <pc226:chgData name="Goluguri Jagan Mohan, Jagan" userId="c40b86cb-f171-483a-bc29-c7320439a652" providerId="ADAL" clId="{322771DE-212A-3741-914C-26DF90387658}" dt="2023-10-09T07:23:58.631" v="82"/>
                <pc2:cmRplyMkLst xmlns:pc2="http://schemas.microsoft.com/office/powerpoint/2019/9/main/command">
                  <pc:docMk/>
                  <pc:sldMk cId="431159996" sldId="4456"/>
                  <pc2:cmMk id="{FA2ADEF9-4CCD-B840-9AE1-F8239A230826}"/>
                  <pc2:cmRplyMk id="{5A7E803C-7557-194D-A728-737CFD1C9F70}"/>
                </pc2:cmRplyMkLst>
              </pc226:cmRplyChg>
            </pc226:cmChg>
          </p:ext>
        </pc:extLst>
      </pc:sldChg>
      <pc:sldChg chg="del">
        <pc:chgData name="Goluguri Jagan Mohan, Jagan" userId="c40b86cb-f171-483a-bc29-c7320439a652" providerId="ADAL" clId="{322771DE-212A-3741-914C-26DF90387658}" dt="2023-10-09T06:59:09.940" v="2" actId="2696"/>
        <pc:sldMkLst>
          <pc:docMk/>
          <pc:sldMk cId="156269179" sldId="4457"/>
        </pc:sldMkLst>
      </pc:sldChg>
      <pc:sldChg chg="addCm">
        <pc:chgData name="Goluguri Jagan Mohan, Jagan" userId="c40b86cb-f171-483a-bc29-c7320439a652" providerId="ADAL" clId="{322771DE-212A-3741-914C-26DF90387658}" dt="2023-10-07T17:44:52.847" v="1"/>
        <pc:sldMkLst>
          <pc:docMk/>
          <pc:sldMk cId="2103859684" sldId="44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oluguri Jagan Mohan, Jagan" userId="c40b86cb-f171-483a-bc29-c7320439a652" providerId="ADAL" clId="{322771DE-212A-3741-914C-26DF90387658}" dt="2023-10-07T17:44:52.847" v="1"/>
              <pc2:cmMkLst xmlns:pc2="http://schemas.microsoft.com/office/powerpoint/2019/9/main/command">
                <pc:docMk/>
                <pc:sldMk cId="2103859684" sldId="4458"/>
                <pc2:cmMk id="{EDDD3970-25DA-2244-8DFB-E21F0E6535DC}"/>
              </pc2:cmMkLst>
            </pc226:cmChg>
          </p:ext>
        </pc:extLst>
      </pc:sldChg>
      <pc:sldChg chg="del">
        <pc:chgData name="Goluguri Jagan Mohan, Jagan" userId="c40b86cb-f171-483a-bc29-c7320439a652" providerId="ADAL" clId="{322771DE-212A-3741-914C-26DF90387658}" dt="2023-10-09T13:04:54.481" v="187" actId="2696"/>
        <pc:sldMkLst>
          <pc:docMk/>
          <pc:sldMk cId="2438075826" sldId="4459"/>
        </pc:sldMkLst>
      </pc:sldChg>
      <pc:sldChg chg="modSp add del mod">
        <pc:chgData name="Goluguri Jagan Mohan, Jagan" userId="c40b86cb-f171-483a-bc29-c7320439a652" providerId="ADAL" clId="{322771DE-212A-3741-914C-26DF90387658}" dt="2023-10-09T10:07:51.500" v="98" actId="2696"/>
        <pc:sldMkLst>
          <pc:docMk/>
          <pc:sldMk cId="175210582" sldId="4461"/>
        </pc:sldMkLst>
        <pc:spChg chg="mod">
          <ac:chgData name="Goluguri Jagan Mohan, Jagan" userId="c40b86cb-f171-483a-bc29-c7320439a652" providerId="ADAL" clId="{322771DE-212A-3741-914C-26DF90387658}" dt="2023-10-09T07:25:28.843" v="85" actId="20577"/>
          <ac:spMkLst>
            <pc:docMk/>
            <pc:sldMk cId="175210582" sldId="4461"/>
            <ac:spMk id="5" creationId="{55D78604-8481-0780-A102-BAA92AACEF97}"/>
          </ac:spMkLst>
        </pc:spChg>
      </pc:sldChg>
      <pc:sldChg chg="modSp mod addCm">
        <pc:chgData name="Goluguri Jagan Mohan, Jagan" userId="c40b86cb-f171-483a-bc29-c7320439a652" providerId="ADAL" clId="{322771DE-212A-3741-914C-26DF90387658}" dt="2023-10-09T10:07:13.994" v="96" actId="255"/>
        <pc:sldMkLst>
          <pc:docMk/>
          <pc:sldMk cId="1126906678" sldId="4462"/>
        </pc:sldMkLst>
        <pc:spChg chg="mod">
          <ac:chgData name="Goluguri Jagan Mohan, Jagan" userId="c40b86cb-f171-483a-bc29-c7320439a652" providerId="ADAL" clId="{322771DE-212A-3741-914C-26DF90387658}" dt="2023-10-09T10:07:13.994" v="96" actId="255"/>
          <ac:spMkLst>
            <pc:docMk/>
            <pc:sldMk cId="1126906678" sldId="4462"/>
            <ac:spMk id="5" creationId="{27D40ADF-1577-179C-3ADA-693F6A57BF6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oluguri Jagan Mohan, Jagan" userId="c40b86cb-f171-483a-bc29-c7320439a652" providerId="ADAL" clId="{322771DE-212A-3741-914C-26DF90387658}" dt="2023-10-09T07:24:17.898" v="83"/>
              <pc2:cmMkLst xmlns:pc2="http://schemas.microsoft.com/office/powerpoint/2019/9/main/command">
                <pc:docMk/>
                <pc:sldMk cId="1126906678" sldId="4462"/>
                <pc2:cmMk id="{BB589E81-AD67-8849-B192-B7768D49D647}"/>
              </pc2:cmMkLst>
            </pc226:cmChg>
          </p:ext>
        </pc:extLst>
      </pc:sldChg>
      <pc:sldChg chg="add del">
        <pc:chgData name="Goluguri Jagan Mohan, Jagan" userId="c40b86cb-f171-483a-bc29-c7320439a652" providerId="ADAL" clId="{322771DE-212A-3741-914C-26DF90387658}" dt="2023-10-09T07:21:35.037" v="30" actId="2696"/>
        <pc:sldMkLst>
          <pc:docMk/>
          <pc:sldMk cId="2028481966" sldId="4463"/>
        </pc:sldMkLst>
      </pc:sldChg>
      <pc:sldChg chg="modSp add">
        <pc:chgData name="Goluguri Jagan Mohan, Jagan" userId="c40b86cb-f171-483a-bc29-c7320439a652" providerId="ADAL" clId="{322771DE-212A-3741-914C-26DF90387658}" dt="2023-10-09T10:05:29.378" v="89" actId="15"/>
        <pc:sldMkLst>
          <pc:docMk/>
          <pc:sldMk cId="1593379259" sldId="4464"/>
        </pc:sldMkLst>
        <pc:spChg chg="mod">
          <ac:chgData name="Goluguri Jagan Mohan, Jagan" userId="c40b86cb-f171-483a-bc29-c7320439a652" providerId="ADAL" clId="{322771DE-212A-3741-914C-26DF90387658}" dt="2023-10-09T10:05:29.378" v="89" actId="15"/>
          <ac:spMkLst>
            <pc:docMk/>
            <pc:sldMk cId="1593379259" sldId="4464"/>
            <ac:spMk id="5" creationId="{32117983-BB01-6E4C-8FF4-AEB5D45F3C51}"/>
          </ac:spMkLst>
        </pc:spChg>
      </pc:sldChg>
      <pc:sldChg chg="addSp delSp modSp add mod addCm delCm">
        <pc:chgData name="Goluguri Jagan Mohan, Jagan" userId="c40b86cb-f171-483a-bc29-c7320439a652" providerId="ADAL" clId="{322771DE-212A-3741-914C-26DF90387658}" dt="2023-10-09T15:42:38.937" v="273" actId="20577"/>
        <pc:sldMkLst>
          <pc:docMk/>
          <pc:sldMk cId="3998070524" sldId="4465"/>
        </pc:sldMkLst>
        <pc:spChg chg="del mod">
          <ac:chgData name="Goluguri Jagan Mohan, Jagan" userId="c40b86cb-f171-483a-bc29-c7320439a652" providerId="ADAL" clId="{322771DE-212A-3741-914C-26DF90387658}" dt="2023-10-09T15:41:01.675" v="235"/>
          <ac:spMkLst>
            <pc:docMk/>
            <pc:sldMk cId="3998070524" sldId="4465"/>
            <ac:spMk id="4" creationId="{9AABEB4E-8F8F-C6A4-6B59-5F2188A04AAC}"/>
          </ac:spMkLst>
        </pc:spChg>
        <pc:spChg chg="add mod">
          <ac:chgData name="Goluguri Jagan Mohan, Jagan" userId="c40b86cb-f171-483a-bc29-c7320439a652" providerId="ADAL" clId="{322771DE-212A-3741-914C-26DF90387658}" dt="2023-10-09T15:40:59.745" v="234" actId="21"/>
          <ac:spMkLst>
            <pc:docMk/>
            <pc:sldMk cId="3998070524" sldId="4465"/>
            <ac:spMk id="6" creationId="{C269863B-5853-9E16-189D-F8A58F5126B9}"/>
          </ac:spMkLst>
        </pc:spChg>
        <pc:spChg chg="add mod">
          <ac:chgData name="Goluguri Jagan Mohan, Jagan" userId="c40b86cb-f171-483a-bc29-c7320439a652" providerId="ADAL" clId="{322771DE-212A-3741-914C-26DF90387658}" dt="2023-10-09T15:42:38.937" v="273" actId="20577"/>
          <ac:spMkLst>
            <pc:docMk/>
            <pc:sldMk cId="3998070524" sldId="4465"/>
            <ac:spMk id="8" creationId="{405B2291-B2D7-29EF-0828-1321958BC1A2}"/>
          </ac:spMkLst>
        </pc:spChg>
        <pc:spChg chg="del mod">
          <ac:chgData name="Goluguri Jagan Mohan, Jagan" userId="c40b86cb-f171-483a-bc29-c7320439a652" providerId="ADAL" clId="{322771DE-212A-3741-914C-26DF90387658}" dt="2023-10-09T15:40:59.745" v="234" actId="21"/>
          <ac:spMkLst>
            <pc:docMk/>
            <pc:sldMk cId="3998070524" sldId="4465"/>
            <ac:spMk id="9" creationId="{E14A5883-1ED7-8D37-D99E-0BF5ABC832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Goluguri Jagan Mohan, Jagan" userId="c40b86cb-f171-483a-bc29-c7320439a652" providerId="ADAL" clId="{322771DE-212A-3741-914C-26DF90387658}" dt="2023-10-09T07:55:03.101" v="87"/>
              <pc2:cmMkLst xmlns:pc2="http://schemas.microsoft.com/office/powerpoint/2019/9/main/command">
                <pc:docMk/>
                <pc:sldMk cId="3998070524" sldId="4465"/>
                <pc2:cmMk id="{6DAFC05C-8506-244F-891B-14BEA0CFE7C3}"/>
              </pc2:cmMkLst>
            </pc226:cmChg>
            <pc226:cmChg xmlns:pc226="http://schemas.microsoft.com/office/powerpoint/2022/06/main/command" chg="add">
              <pc226:chgData name="Goluguri Jagan Mohan, Jagan" userId="c40b86cb-f171-483a-bc29-c7320439a652" providerId="ADAL" clId="{322771DE-212A-3741-914C-26DF90387658}" dt="2023-10-09T07:55:50.372" v="88"/>
              <pc2:cmMkLst xmlns:pc2="http://schemas.microsoft.com/office/powerpoint/2019/9/main/command">
                <pc:docMk/>
                <pc:sldMk cId="3998070524" sldId="4465"/>
                <pc2:cmMk id="{BC749887-A3AB-C44F-BFE3-B0AE19A0D972}"/>
              </pc2:cmMkLst>
            </pc226:cmChg>
          </p:ext>
        </pc:extLst>
      </pc:sldChg>
      <pc:sldChg chg="modSp add mod">
        <pc:chgData name="Goluguri Jagan Mohan, Jagan" userId="c40b86cb-f171-483a-bc29-c7320439a652" providerId="ADAL" clId="{322771DE-212A-3741-914C-26DF90387658}" dt="2023-10-09T15:39:01.848" v="226" actId="113"/>
        <pc:sldMkLst>
          <pc:docMk/>
          <pc:sldMk cId="377423860" sldId="4466"/>
        </pc:sldMkLst>
        <pc:spChg chg="mod">
          <ac:chgData name="Goluguri Jagan Mohan, Jagan" userId="c40b86cb-f171-483a-bc29-c7320439a652" providerId="ADAL" clId="{322771DE-212A-3741-914C-26DF90387658}" dt="2023-10-09T15:39:01.848" v="226" actId="113"/>
          <ac:spMkLst>
            <pc:docMk/>
            <pc:sldMk cId="377423860" sldId="4466"/>
            <ac:spMk id="4" creationId="{02499491-8DDE-EF5A-6756-2198F185930C}"/>
          </ac:spMkLst>
        </pc:spChg>
        <pc:spChg chg="mod">
          <ac:chgData name="Goluguri Jagan Mohan, Jagan" userId="c40b86cb-f171-483a-bc29-c7320439a652" providerId="ADAL" clId="{322771DE-212A-3741-914C-26DF90387658}" dt="2023-10-09T13:00:44.291" v="149" actId="20577"/>
          <ac:spMkLst>
            <pc:docMk/>
            <pc:sldMk cId="377423860" sldId="4466"/>
            <ac:spMk id="5" creationId="{55D78604-8481-0780-A102-BAA92AACEF97}"/>
          </ac:spMkLst>
        </pc:spChg>
      </pc:sldChg>
      <pc:sldChg chg="add ord">
        <pc:chgData name="Goluguri Jagan Mohan, Jagan" userId="c40b86cb-f171-483a-bc29-c7320439a652" providerId="ADAL" clId="{322771DE-212A-3741-914C-26DF90387658}" dt="2023-10-09T15:43:33.849" v="275" actId="20578"/>
        <pc:sldMkLst>
          <pc:docMk/>
          <pc:sldMk cId="3815669757" sldId="4467"/>
        </pc:sldMkLst>
      </pc:sldChg>
    </pc:docChg>
  </pc:docChgLst>
  <pc:docChgLst>
    <pc:chgData name="Saxena, Arpita" userId="S::sarpita@netapp.com::e399a969-5a9e-4563-b5fa-4c9abfcc98ef" providerId="AD" clId="Web-{3DF818A8-E047-443C-86AD-560318294A79}"/>
    <pc:docChg chg="modSld">
      <pc:chgData name="Saxena, Arpita" userId="S::sarpita@netapp.com::e399a969-5a9e-4563-b5fa-4c9abfcc98ef" providerId="AD" clId="Web-{3DF818A8-E047-443C-86AD-560318294A79}" dt="2023-10-10T04:36:33.263" v="0"/>
      <pc:docMkLst>
        <pc:docMk/>
      </pc:docMkLst>
      <pc:sldChg chg="delSp">
        <pc:chgData name="Saxena, Arpita" userId="S::sarpita@netapp.com::e399a969-5a9e-4563-b5fa-4c9abfcc98ef" providerId="AD" clId="Web-{3DF818A8-E047-443C-86AD-560318294A79}" dt="2023-10-10T04:36:33.263" v="0"/>
        <pc:sldMkLst>
          <pc:docMk/>
          <pc:sldMk cId="3998070524" sldId="4465"/>
        </pc:sldMkLst>
        <pc:spChg chg="del">
          <ac:chgData name="Saxena, Arpita" userId="S::sarpita@netapp.com::e399a969-5a9e-4563-b5fa-4c9abfcc98ef" providerId="AD" clId="Web-{3DF818A8-E047-443C-86AD-560318294A79}" dt="2023-10-10T04:36:33.263" v="0"/>
          <ac:spMkLst>
            <pc:docMk/>
            <pc:sldMk cId="3998070524" sldId="4465"/>
            <ac:spMk id="6" creationId="{C269863B-5853-9E16-189D-F8A58F5126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5740D-8725-7243-A1C9-DBB03DEB1B59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5E1CC-8D61-7E42-9EC1-66E2EA138F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5E1CC-8D61-7E42-9EC1-66E2EA138FA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1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5E1CC-8D61-7E42-9EC1-66E2EA138FA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5FFB0C2-436C-B64D-BFC4-0EEE8867C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04846" y="2745041"/>
            <a:ext cx="6083979" cy="41129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50" t="30442" r="16183" b="850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3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412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033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5311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A4C6B-072B-3142-B192-02F8A8EAE530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FADADA-D1C3-E441-9EDD-5F15ABB23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5157216" cy="13138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slide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5A3B1E-428C-554B-AE89-175A03EA0F4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68293" y="1766646"/>
            <a:ext cx="534009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5FFD026-5989-D041-A05A-82F419DFE04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04" y="1764792"/>
            <a:ext cx="5151701" cy="8129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087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09F44439-3E9A-494B-BE9B-84E24CCA31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3"/>
            <a:ext cx="5632704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 lang="en-US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75A49B51-D88F-074F-B207-4C1B1631F8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181343" y="1783080"/>
            <a:ext cx="5632577" cy="4206240"/>
          </a:xfrm>
        </p:spPr>
        <p:txBody>
          <a:bodyPr wrap="square" lIns="91521">
            <a:noAutofit/>
          </a:bodyPr>
          <a:lstStyle>
            <a:lvl1pPr marL="228600" indent="-228600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  <a:lvl2pPr marL="404813" indent="-176213">
              <a:lnSpc>
                <a:spcPct val="95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574675" indent="-192024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746125" indent="-17780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915988" indent="-1698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CE3244-60DC-2D4D-8CE0-DB9CF6C0346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186B02C-458D-A947-94EC-1D79652D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91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A32766-A8F8-054E-BC1D-041AAE66E851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760DA94D-7B4B-CE43-B5CC-ECCB894A47B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1997ADD-A072-864E-9ED2-53878C0B814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03A746-02AB-1C45-8906-B5141287F6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FF1B6212-7769-8E49-847F-8091DC07E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671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EC51A-39DC-9348-BB6B-2C0C971C6516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1755C051-C5F1-B04E-887E-77196A47CB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FDA37A7-70E9-C74D-BE90-6017826D6CD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4FE513-DD74-8048-98A5-549843E8A85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A373D37-84F7-7440-A2EF-94B614ADBB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83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00352-D2B6-3C45-BD4F-A42D2E8ABFB7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5D6AF46E-1617-2346-8E8C-FFC91106B24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C34DC51-BEB6-0C41-A35E-74235C6C608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F27691-7472-2B4F-8565-FEACB709FF2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8679140-CC6F-7C40-9288-B563757207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860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and Half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B53BC7-8120-514F-B240-91F0532BB395}"/>
              </a:ext>
            </a:extLst>
          </p:cNvPr>
          <p:cNvSpPr/>
          <p:nvPr userDrawn="1"/>
        </p:nvSpPr>
        <p:spPr>
          <a:xfrm flipV="1">
            <a:off x="6108065" y="0"/>
            <a:ext cx="6080760" cy="6857998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7321E8EF-1303-7E49-9F1C-3BD518FBFA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473825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B31A2B6-796A-6B42-B4D4-8AB6F3E8F9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C90DFA1-4FBA-8E47-AF86-2708C3BEE80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526728-7F27-F04A-9E3D-A0D0CF90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814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rush&#10;&#10;Description automatically generated">
            <a:extLst>
              <a:ext uri="{FF2B5EF4-FFF2-40B4-BE49-F238E27FC236}">
                <a16:creationId xmlns:a16="http://schemas.microsoft.com/office/drawing/2014/main" id="{2B3B0153-AC3D-134F-BB6C-4ABBF7C445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09252" y="2745041"/>
            <a:ext cx="6080760" cy="41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8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25E0E67-0713-9747-9925-80A52A4F20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0"/>
            <a:ext cx="6080760" cy="6857999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CF31B8-79F6-5B4F-BD11-4C648F75A7F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D52E62C-D76E-4546-A4E4-3F1236AED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39">
            <a:extLst>
              <a:ext uri="{FF2B5EF4-FFF2-40B4-BE49-F238E27FC236}">
                <a16:creationId xmlns:a16="http://schemas.microsoft.com/office/drawing/2014/main" id="{6324C370-C692-7E40-915D-7B77B88D4F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762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166CF8-201D-CF48-AB8A-6CCFF94CE4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8065" y="475488"/>
            <a:ext cx="5594163" cy="5905501"/>
          </a:xfrm>
          <a:solidFill>
            <a:schemeClr val="bg2">
              <a:alpha val="50000"/>
            </a:schemeClr>
          </a:solidFill>
        </p:spPr>
        <p:txBody>
          <a:bodyPr anchor="ctr"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A9ECC6-227D-8E47-9CE1-FE2E48D6949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B46F5C2-5D7C-BD47-86CD-627B5C500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9">
            <a:extLst>
              <a:ext uri="{FF2B5EF4-FFF2-40B4-BE49-F238E27FC236}">
                <a16:creationId xmlns:a16="http://schemas.microsoft.com/office/drawing/2014/main" id="{DC935607-B068-EA49-9A29-CA427176D6A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5340096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842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C2D67-7410-8B43-90E0-B4C67B2EC6F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44C43-9B90-4241-8AA1-F1E4107B9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53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1DD6-21C9-E44D-9921-998BDB828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970E9-B78B-E847-AEAA-EC6DBD32B1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FA3CA-3154-C14E-B034-F9456D7A9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759F7D0-245F-9D47-9329-4A69AA4AABEA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3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2C6B6-99BF-064F-A5D7-1CCF2446F7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9FBA22-B029-C244-89A0-797A6B04D6A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03D2981-EAD6-A84C-BC51-67E7B512B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385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Subtitle,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ADAEAD5-D974-D147-8AB9-192E5FE6AC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67C6EC9-F1B4-3E40-9348-84870278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6628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274EA9F-DDAC-A047-BB03-43997A8177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1143914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410CA-F0E9-844F-9A18-C07D4D9D0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904" y="6163056"/>
            <a:ext cx="5522976" cy="215444"/>
          </a:xfrm>
        </p:spPr>
        <p:txBody>
          <a:bodyPr lIns="91521" tIns="45761" rIns="91521" bIns="45761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28804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608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6412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insert source information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A0D4C1F-1047-DD4E-BB60-328504E737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08452AF-9626-434A-B65E-BE1EA1CB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0173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A6EF6A56-C144-9F48-83BB-1C48253DAB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679DA0E-4AA2-434F-9609-3C60ECC48D3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F58E42-9DA8-3242-946A-CA01652DEB4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7F9ACC7-059C-144B-A25E-C80C310CBA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06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9">
            <a:extLst>
              <a:ext uri="{FF2B5EF4-FFF2-40B4-BE49-F238E27FC236}">
                <a16:creationId xmlns:a16="http://schemas.microsoft.com/office/drawing/2014/main" id="{92066DBD-7FD4-A340-8B04-A592F6F71E1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374904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9">
            <a:extLst>
              <a:ext uri="{FF2B5EF4-FFF2-40B4-BE49-F238E27FC236}">
                <a16:creationId xmlns:a16="http://schemas.microsoft.com/office/drawing/2014/main" id="{A37F78A9-884A-3B4B-A97C-386A5466C2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4247325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9">
            <a:extLst>
              <a:ext uri="{FF2B5EF4-FFF2-40B4-BE49-F238E27FC236}">
                <a16:creationId xmlns:a16="http://schemas.microsoft.com/office/drawing/2014/main" id="{85B47504-D11B-9A4E-AB28-DFC5C2B08E8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119746" y="1783080"/>
            <a:ext cx="3694176" cy="4206240"/>
          </a:xfrm>
        </p:spPr>
        <p:txBody>
          <a:bodyPr wrap="square"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AB5036-84A9-A045-85F4-DEA8DF59538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ACE5326-A06B-8749-A597-D5F2AA3AA1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13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9">
            <a:extLst>
              <a:ext uri="{FF2B5EF4-FFF2-40B4-BE49-F238E27FC236}">
                <a16:creationId xmlns:a16="http://schemas.microsoft.com/office/drawing/2014/main" id="{1D027F44-BED8-D249-92A5-C0E055CEDC3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18134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F84FCF1-8C0F-7847-9CA2-C73FB4A4950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9">
            <a:extLst>
              <a:ext uri="{FF2B5EF4-FFF2-40B4-BE49-F238E27FC236}">
                <a16:creationId xmlns:a16="http://schemas.microsoft.com/office/drawing/2014/main" id="{F806A097-5CA3-AD42-A6CB-493A822288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37490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2BFF6A7-958A-6B4A-BED4-546024920EA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81344" y="3977640"/>
            <a:ext cx="5632704" cy="2011680"/>
          </a:xfrm>
        </p:spPr>
        <p:txBody>
          <a:bodyPr lIns="9152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60C7FE2-21B6-2C4F-B02D-69B952D3EBE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1143914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5588128-585E-8047-A02C-17538739A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1143914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24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0" name="Picture 9" descr="A picture containing box&#10;&#10;Description automatically generated">
            <a:extLst>
              <a:ext uri="{FF2B5EF4-FFF2-40B4-BE49-F238E27FC236}">
                <a16:creationId xmlns:a16="http://schemas.microsoft.com/office/drawing/2014/main" id="{E8D29318-77B3-1E4D-9438-B291D8DE94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646" y="2743198"/>
            <a:ext cx="6079179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40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8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39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52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E168DD-4465-0B4B-8A22-17D9BCC5F04F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004924-D825-D24F-B2BC-4C7E5E1023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322576"/>
            <a:ext cx="5340096" cy="1453896"/>
          </a:xfrm>
        </p:spPr>
        <p:txBody>
          <a:bodyPr anchor="ctr"/>
          <a:lstStyle>
            <a:lvl1pPr marL="0" indent="0" algn="ctr">
              <a:buFontTx/>
              <a:buNone/>
              <a:defRPr kumimoji="0" lang="en-US" sz="120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A6B5012-B2FE-A84D-936F-4ED3A8ED2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38544" y="2322576"/>
            <a:ext cx="5010912" cy="448056"/>
          </a:xfrm>
        </p:spPr>
        <p:txBody>
          <a:bodyPr lIns="91521" tIns="45761" rIns="91521" bIns="45761" anchor="b">
            <a:noAutofit/>
          </a:bodyPr>
          <a:lstStyle>
            <a:lvl1pPr algn="l">
              <a:lnSpc>
                <a:spcPct val="80000"/>
              </a:lnSpc>
              <a:defRPr sz="22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D74622D-C4CE-7142-8982-A975B277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6638544" y="2980944"/>
            <a:ext cx="5010912" cy="1362456"/>
          </a:xfrm>
        </p:spPr>
        <p:txBody>
          <a:bodyPr lIns="91521" tIns="45761" rIns="91521" bIns="45761" anchor="t">
            <a:no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8659BC5-C341-4C4D-B883-587ECADB7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904" y="3794760"/>
            <a:ext cx="5340096" cy="54864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72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721812-FDF9-CF4C-81D1-1556ED09FACC}"/>
              </a:ext>
            </a:extLst>
          </p:cNvPr>
          <p:cNvSpPr/>
          <p:nvPr userDrawn="1"/>
        </p:nvSpPr>
        <p:spPr>
          <a:xfrm>
            <a:off x="-2" y="0"/>
            <a:ext cx="61081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510D649-30DE-2B4D-890D-72909C90F59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340096" cy="4206240"/>
          </a:xfrm>
        </p:spPr>
        <p:txBody>
          <a:bodyPr wrap="square" lIns="91521" tIns="45761" rIns="91521" bIns="45761">
            <a:no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400050" indent="-173038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576072" indent="-192024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749808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917575" indent="-17303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E69F69-BDD1-B743-B7B9-3335D1938D3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4904" y="816432"/>
            <a:ext cx="5340096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E6A1356D-7769-6F4E-A6D2-153E793AB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340096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BE236-16B9-C544-A938-02759E6FA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2610CA4-59DF-4A42-BB13-14920B9C9D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192" y="2743200"/>
            <a:ext cx="608076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2C0EF-5831-674B-92FF-97F775852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781544" y="740664"/>
            <a:ext cx="2724912" cy="1261872"/>
          </a:xfrm>
        </p:spPr>
        <p:txBody>
          <a:bodyPr/>
          <a:lstStyle>
            <a:lvl1pPr algn="ctr">
              <a:buNone/>
              <a:defRPr sz="1200"/>
            </a:lvl1pPr>
          </a:lstStyle>
          <a:p>
            <a:r>
              <a:rPr lang="en-US" dirty="0"/>
              <a:t>Click to insert company logo</a:t>
            </a:r>
          </a:p>
        </p:txBody>
      </p:sp>
    </p:spTree>
    <p:extLst>
      <p:ext uri="{BB962C8B-B14F-4D97-AF65-F5344CB8AC3E}">
        <p14:creationId xmlns:p14="http://schemas.microsoft.com/office/powerpoint/2010/main" val="15181493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95383DF-5C41-694E-B663-762BCDA8B4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904" y="1271016"/>
            <a:ext cx="11439144" cy="3813048"/>
          </a:xfrm>
        </p:spPr>
        <p:txBody>
          <a:bodyPr wrap="square" lIns="91521" tIns="45761" rIns="91521" bIns="45761" anchor="ctr">
            <a:noAutofit/>
          </a:bodyPr>
          <a:lstStyle>
            <a:lvl1pPr marL="117579" indent="-117579" algn="ctr">
              <a:lnSpc>
                <a:spcPct val="100000"/>
              </a:lnSpc>
              <a:defRPr sz="48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D8F89F6-7439-F748-A522-19DE6E0E92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374904" y="5038344"/>
            <a:ext cx="11439144" cy="685800"/>
          </a:xfrm>
        </p:spPr>
        <p:txBody>
          <a:bodyPr wrap="square" lIns="91521" tIns="45761" rIns="91521" bIns="45761" anchor="t">
            <a:noAutofit/>
          </a:bodyPr>
          <a:lstStyle>
            <a:lvl1pPr marL="0" indent="0" algn="ctr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2pPr marL="45760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52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304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80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56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32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608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157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bg>
      <p:bgPr>
        <a:solidFill>
          <a:srgbClr val="BE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63E64E8-1830-BC42-9572-6A30A35FB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4840" y="722376"/>
            <a:ext cx="11439144" cy="5404104"/>
          </a:xfrm>
        </p:spPr>
        <p:txBody>
          <a:bodyPr wrap="square" lIns="91521" tIns="45761" rIns="91521" bIns="45761" anchor="ctr">
            <a:noAutofit/>
          </a:bodyPr>
          <a:lstStyle>
            <a:lvl1pPr marL="0" indent="0" algn="ctr">
              <a:lnSpc>
                <a:spcPct val="80000"/>
              </a:lnSpc>
              <a:defRPr sz="9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791967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9BF48-506B-854B-BDF9-7436FAE1A4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ADABBE-83C2-F04E-9D86-2EEABBE3A0F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4904" y="1783080"/>
            <a:ext cx="5632704" cy="1132840"/>
          </a:xfrm>
        </p:spPr>
        <p:txBody>
          <a:bodyPr wrap="square" lIns="9152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385762" indent="0">
              <a:buNone/>
              <a:defRPr/>
            </a:lvl3pPr>
            <a:lvl4pPr marL="568325" indent="0">
              <a:buNone/>
              <a:defRPr/>
            </a:lvl4pPr>
            <a:lvl5pPr marL="7461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159EAD-5906-7946-877D-9495365D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527736"/>
            <a:ext cx="563270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525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90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1508760" y="640080"/>
            <a:ext cx="9171432" cy="5157216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282686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pic>
        <p:nvPicPr>
          <p:cNvPr id="11" name="Picture Placeholder 16" descr="A close up of a logo&#10;&#10;Description automatically generated">
            <a:extLst>
              <a:ext uri="{FF2B5EF4-FFF2-40B4-BE49-F238E27FC236}">
                <a16:creationId xmlns:a16="http://schemas.microsoft.com/office/drawing/2014/main" id="{F11AF740-92E9-4F32-897A-2143F510D5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6395" t="9972" r="4337" b="34043"/>
          <a:stretch/>
        </p:blipFill>
        <p:spPr>
          <a:xfrm>
            <a:off x="6106023" y="2743200"/>
            <a:ext cx="6085978" cy="4114801"/>
          </a:xfrm>
          <a:prstGeom prst="rect">
            <a:avLst/>
          </a:prstGeom>
          <a:gradFill flip="none" rotWithShape="1">
            <a:gsLst>
              <a:gs pos="0">
                <a:srgbClr val="E5C4FF"/>
              </a:gs>
              <a:gs pos="49000">
                <a:srgbClr val="E9C8FF"/>
              </a:gs>
              <a:gs pos="99000">
                <a:srgbClr val="EAC9FF"/>
              </a:gs>
            </a:gsLst>
            <a:lin ang="162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1495605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-Full Screen 16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2">
            <a:extLst>
              <a:ext uri="{FF2B5EF4-FFF2-40B4-BE49-F238E27FC236}">
                <a16:creationId xmlns:a16="http://schemas.microsoft.com/office/drawing/2014/main" id="{F909594F-29A7-CD44-AA67-93EE76FA176A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0"/>
            <a:ext cx="12192000" cy="6858000"/>
          </a:xfrm>
        </p:spPr>
        <p:txBody>
          <a:bodyPr lIns="91521" tIns="45761" rIns="91521" bIns="45761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video here</a:t>
            </a:r>
          </a:p>
        </p:txBody>
      </p:sp>
    </p:spTree>
    <p:extLst>
      <p:ext uri="{BB962C8B-B14F-4D97-AF65-F5344CB8AC3E}">
        <p14:creationId xmlns:p14="http://schemas.microsoft.com/office/powerpoint/2010/main" val="917037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Full Screen 16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C3FB1-3D75-FA48-8B8D-B70F72C8F6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4383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85FBB1-4C93-2547-9726-02B0682E33A8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B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35CCEE-CD85-3841-837B-14B41C20D5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8E5C9FE-6260-2E46-8DBB-3557E1359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 algn="ctr"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356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6869BE-2269-2343-8879-41CA14610243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BEE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C318A2-0F62-4F45-925D-7B736C1AB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19D441B-0C9C-E34D-9263-3EE414802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 algn="ctr"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46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AE5DDA9-686A-2643-8D5C-DC0FE1E2C135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FFE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006BCA3-AF82-EF4F-9B57-FDD1631F55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31094D9-AE60-6A4D-8E94-3F2081FDA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 algn="ctr"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485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0EE9F4-F534-9640-993B-FD1327E6B8D6}"/>
              </a:ext>
            </a:extLst>
          </p:cNvPr>
          <p:cNvSpPr/>
          <p:nvPr userDrawn="1"/>
        </p:nvSpPr>
        <p:spPr>
          <a:xfrm>
            <a:off x="0" y="0"/>
            <a:ext cx="6108192" cy="6858000"/>
          </a:xfrm>
          <a:prstGeom prst="rect">
            <a:avLst/>
          </a:prstGeom>
          <a:solidFill>
            <a:srgbClr val="E7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59D41FA-FDED-EB44-B8DE-562EB594B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64808" y="1229868"/>
            <a:ext cx="5340096" cy="4398264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CAF0D5F-6E1F-1949-A6E3-E45B25B2F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697480"/>
            <a:ext cx="5340096" cy="1472184"/>
          </a:xfrm>
        </p:spPr>
        <p:txBody>
          <a:bodyPr wrap="square" lIns="91521" anchor="ctr">
            <a:noAutofit/>
          </a:bodyPr>
          <a:lstStyle>
            <a:lvl1pPr algn="ctr">
              <a:defRPr lang="en-US" sz="3000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52D9B-EA8F-454A-82A0-C001FB3144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94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F3CA6-ECAF-694A-8E16-B5B9470F8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DBD08-76D0-244C-9F14-CFD1C757A1EF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79537E-E4F2-D94A-BCC0-82CCD8DD4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 algn="ctr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18D5B8-0020-5D4C-9DC7-B4E5B128E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2369315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 algn="ctr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935712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FC6D14-B0E2-1F44-838D-6AD9393E24D6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8709600-BCE8-124E-8A54-B857CEED2F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 algn="ctr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4AFD14-2BE9-0A45-85E7-F91890F31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424CF5-F09C-EC49-80C6-D935C9F2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39809170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4A1F5D-7DDC-1D44-9979-CBE4F318889B}"/>
              </a:ext>
            </a:extLst>
          </p:cNvPr>
          <p:cNvSpPr/>
          <p:nvPr userDrawn="1"/>
        </p:nvSpPr>
        <p:spPr>
          <a:xfrm>
            <a:off x="0" y="0"/>
            <a:ext cx="610760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B17008B-562E-A64A-B136-E9A58C30E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97480"/>
            <a:ext cx="5340096" cy="1472184"/>
          </a:xfrm>
        </p:spPr>
        <p:txBody>
          <a:bodyPr anchor="ctr"/>
          <a:lstStyle>
            <a:lvl1pPr marL="0" indent="0" algn="ctr">
              <a:buNone/>
              <a:defRPr sz="3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6C71C-5C95-7147-B6AD-61ED77A2C2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85778" y="3189018"/>
            <a:ext cx="2649402" cy="479964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87AA56A-2D9E-F64B-A45A-F08B5B850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7001" y="6547104"/>
            <a:ext cx="5155200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</p:spTree>
    <p:extLst>
      <p:ext uri="{BB962C8B-B14F-4D97-AF65-F5344CB8AC3E}">
        <p14:creationId xmlns:p14="http://schemas.microsoft.com/office/powerpoint/2010/main" val="28818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2327E5-C055-3C47-AE3B-7679B5863163}"/>
              </a:ext>
            </a:extLst>
          </p:cNvPr>
          <p:cNvSpPr/>
          <p:nvPr userDrawn="1"/>
        </p:nvSpPr>
        <p:spPr>
          <a:xfrm>
            <a:off x="6104846" y="-5080"/>
            <a:ext cx="60839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3856140-7676-0B41-9938-B7BC8109E2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74904" y="395509"/>
            <a:ext cx="5335964" cy="1316472"/>
          </a:xfrm>
        </p:spPr>
        <p:txBody>
          <a:bodyPr wrap="square" lIns="91521" tIns="45761" rIns="91440" bIns="45761" anchor="b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2402FA3-4DE6-1242-ABE8-3A7D3B3F87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4904" y="1767408"/>
            <a:ext cx="5335964" cy="813816"/>
          </a:xfrm>
        </p:spPr>
        <p:txBody>
          <a:bodyPr wrap="square" lIns="91521" tIns="45761" rIns="91440" bIns="4576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>
                <a:solidFill>
                  <a:schemeClr val="tx1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8F8FE56-17F9-F145-B2CF-258FDA9CA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4904" y="6547104"/>
            <a:ext cx="5340096" cy="12064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5281EC6-7D0D-AE41-A0A9-3CAE71915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47132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Name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920635D-FD08-494C-A157-C62AC2B337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904" y="5693865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83B91C1-5EE1-FF4E-A9D9-7410256B3E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5916410"/>
            <a:ext cx="5340096" cy="213828"/>
          </a:xfrm>
        </p:spPr>
        <p:txBody>
          <a:bodyPr anchor="ctr"/>
          <a:lstStyle>
            <a:lvl1pPr marL="0" indent="0">
              <a:buFontTx/>
              <a:buNone/>
              <a:def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09507D-7AEC-EF4F-A76A-1548E12CA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12856" y="1188851"/>
            <a:ext cx="2649402" cy="47996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17AE5F6-045A-A847-BE75-02C6D50AAD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2743200"/>
            <a:ext cx="6096000" cy="411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DAFC9-38CB-2043-949F-6A48DE58DA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6055" t="19466" r="2898" b="2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4202F-B4E9-A04B-84E5-A0C49CA4F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6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BFA06B5-3BB6-C447-84C5-97FE26E36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27995" r="2857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CFCB6-6F7C-944C-BE65-4F7C37C7C4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9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AB71619-5F9D-4149-BF30-360F75CA7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9048" r="30980" b="22841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9E20E-9D00-0E48-AE6E-B8C88633B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4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DD98AE-BB12-8B49-AA78-2F6BBE6A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16" t="4170" r="14369" b="32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26DA457-E124-E04E-8103-36BB01F422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72291" y="4638621"/>
            <a:ext cx="5157216" cy="1024128"/>
          </a:xfrm>
        </p:spPr>
        <p:txBody>
          <a:bodyPr wrap="square" lIns="91521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2pPr>
            <a:lvl3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3pPr>
            <a:lvl4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4pPr>
            <a:lvl5pPr marL="115992" indent="-115992">
              <a:lnSpc>
                <a:spcPct val="85000"/>
              </a:lnSpc>
              <a:buFont typeface="Arial" panose="020B0604020202020204" pitchFamily="34" charset="0"/>
              <a:buChar char=" "/>
              <a:defRPr sz="23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E89ACA-BD6A-9D4F-9E53-53B7B7C8C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72291" y="3056706"/>
            <a:ext cx="5157216" cy="1472184"/>
          </a:xfrm>
        </p:spPr>
        <p:txBody>
          <a:bodyPr wrap="square" lIns="91521">
            <a:noAutofit/>
          </a:bodyPr>
          <a:lstStyle>
            <a:lvl1pPr algn="l">
              <a:lnSpc>
                <a:spcPct val="95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D07EAF-B186-254A-ABD3-5867C8EFF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13539BC-D76E-384F-A862-D8AC3C331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ctr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F525F-F664-3842-9A38-CEB444FD9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D0337-2A8F-514F-A291-27990BC4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530352"/>
            <a:ext cx="11439144" cy="329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AD6A-4255-7C4D-8593-580235D3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783080"/>
            <a:ext cx="11439144" cy="42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1C41-B659-8841-8F0F-A47FD84A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1912" y="6547104"/>
            <a:ext cx="442569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73C12-E515-BF4A-8619-0B216ABD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" y="6547104"/>
            <a:ext cx="402336" cy="1097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759F7D0-245F-9D47-9329-4A69AA4AABEA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9A4B8-54C9-D449-9B89-94880AAB922F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rcRect/>
          <a:stretch/>
        </p:blipFill>
        <p:spPr>
          <a:xfrm>
            <a:off x="475488" y="6548124"/>
            <a:ext cx="679254" cy="1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93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8" r:id="rId10"/>
    <p:sldLayoutId id="2147483657" r:id="rId11"/>
    <p:sldLayoutId id="2147483694" r:id="rId12"/>
    <p:sldLayoutId id="2147483696" r:id="rId13"/>
    <p:sldLayoutId id="2147483695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701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97" r:id="rId31"/>
    <p:sldLayoutId id="2147483698" r:id="rId32"/>
    <p:sldLayoutId id="2147483699" r:id="rId33"/>
    <p:sldLayoutId id="2147483673" r:id="rId34"/>
    <p:sldLayoutId id="2147483674" r:id="rId35"/>
    <p:sldLayoutId id="2147483675" r:id="rId36"/>
    <p:sldLayoutId id="2147483676" r:id="rId37"/>
    <p:sldLayoutId id="2147483677" r:id="rId38"/>
    <p:sldLayoutId id="2147483678" r:id="rId39"/>
    <p:sldLayoutId id="2147483702" r:id="rId40"/>
    <p:sldLayoutId id="2147483703" r:id="rId41"/>
    <p:sldLayoutId id="2147483679" r:id="rId42"/>
    <p:sldLayoutId id="2147483680" r:id="rId43"/>
    <p:sldLayoutId id="2147483681" r:id="rId44"/>
    <p:sldLayoutId id="2147483682" r:id="rId45"/>
    <p:sldLayoutId id="2147483684" r:id="rId46"/>
    <p:sldLayoutId id="2147483685" r:id="rId47"/>
    <p:sldLayoutId id="2147483700" r:id="rId48"/>
    <p:sldLayoutId id="2147483686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3736" algn="l" defTabSz="9144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7877-FF36-AC49-BD18-B12CF14A0B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Kubernetes Tech Talk Session</a:t>
            </a:r>
            <a:endParaRPr lang="en-US" sz="28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8841A-FFBC-3042-BE44-F4086EF92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D7EC0-0F6C-2940-B464-30D59385BB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2E4BC-E990-EF4C-BC57-A523DD744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03E58C-6799-A041-8580-79EA10D9C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8D7FEB-4120-DB75-CB37-53226799A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904" y="1711981"/>
            <a:ext cx="5335964" cy="813816"/>
          </a:xfrm>
        </p:spPr>
        <p:txBody>
          <a:bodyPr/>
          <a:lstStyle/>
          <a:p>
            <a:r>
              <a:rPr lang="en-US" sz="1800" b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10 </a:t>
            </a:r>
            <a:r>
              <a:rPr 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Nov</a:t>
            </a:r>
            <a:r>
              <a:rPr lang="en-US" sz="18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354000"/>
            <a:ext cx="11439144" cy="6193104"/>
          </a:xfrm>
        </p:spPr>
        <p:txBody>
          <a:bodyPr/>
          <a:lstStyle/>
          <a:p>
            <a:pPr marL="228600" lvl="1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Deployment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deployment is an object in Kubernetes that lets you manage a set of identical pods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that a certain no. of replicas of pods are always running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42424"/>
                </a:solidFill>
                <a:latin typeface="source-serif-pro"/>
              </a:rPr>
              <a:t>E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ource-serif-pro"/>
              </a:rPr>
              <a:t>asily autoscale your applications using a Kubernetes deployment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 update &amp; Roll back feature is there in Deployment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Stateless applications are deployed using Deployment in K8S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6B574-5937-29DE-ED6D-9CD39C9C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12" y="2450592"/>
            <a:ext cx="6217920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681F0-9087-F9BE-62EE-2A68D6A2A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A73C9-349B-53E7-6D42-FCAB4C750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14A7E-3173-198C-9CE6-AADE11334C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024"/>
            <a:ext cx="11439144" cy="6355080"/>
          </a:xfrm>
        </p:spPr>
        <p:txBody>
          <a:bodyPr/>
          <a:lstStyle/>
          <a:p>
            <a:pPr marL="228600" lvl="1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StatefulSet :</a:t>
            </a:r>
          </a:p>
          <a:p>
            <a:pPr marL="228600" lvl="1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Stateful Application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any application that stores the data to keep track of its state, update data based on previous state, applications like databases mysql, mongodb, timescaledb etc.</a:t>
            </a:r>
          </a:p>
          <a:p>
            <a:pPr marL="228600"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Stateless application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don’t keep record of state, deployed using Deployment in K8S</a:t>
            </a:r>
          </a:p>
          <a:p>
            <a:pPr marL="228600"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StatefulSet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API-object that’s purpose-built to support stateful application components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creates a set of identically configured Pods from a spec you supply, but each Pod is assigned a non-interchangeable identity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replica of a stateful set will have its own state, and each of the pods will be creating its own PVC(Persistent Volume Claim).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37AD0-DBF5-2E21-437A-4E63DAF4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40" y="3369564"/>
            <a:ext cx="7662672" cy="29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354000"/>
            <a:ext cx="11311128" cy="6150000"/>
          </a:xfrm>
        </p:spPr>
        <p:txBody>
          <a:bodyPr/>
          <a:lstStyle/>
          <a:p>
            <a:pPr indent="-173736">
              <a:spcBef>
                <a:spcPts val="2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Persistent Volumes and Persistent Volumes claim :</a:t>
            </a:r>
          </a:p>
          <a:p>
            <a:pPr indent="-173736">
              <a:spcBef>
                <a:spcPts val="200"/>
              </a:spcBef>
            </a:pPr>
            <a:endParaRPr lang="en-US" sz="1400" b="1" dirty="0">
              <a:solidFill>
                <a:srgbClr val="2424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173736">
              <a:spcBef>
                <a:spcPts val="200"/>
              </a:spcBef>
            </a:pPr>
            <a:r>
              <a:rPr lang="en-US" sz="1400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 and PVC :</a:t>
            </a:r>
            <a:endParaRPr lang="en-US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Volumes help you persist data even if your container restarts/deleted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Piece of storage provided by an administrator in a Kubernetes cluster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can create PersistentVolume (static provisioning) and developer just use the volume through PVC without understanding of infrastructure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PersistentVolumes are a cluster-level resource like nodes, which don’t belong to any namespace</a:t>
            </a:r>
            <a:endParaRPr lang="en-US" dirty="0">
              <a:solidFill>
                <a:srgbClr val="2424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PVC is a declaration defining the request for storage data usage, which is mounted into a Pod for 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PersistentVolumeClaim is created by specifying the size and the access mode they require from the PersistentVolume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255554-6B18-5386-F4F3-D9DF14F3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12" y="3429000"/>
            <a:ext cx="7708183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0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960AE-DDE1-0E26-5722-FD56462D8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243F2-4FD6-CCDC-CD02-F954542A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A733E-F1D7-9AA8-E768-4DF316A521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18872"/>
            <a:ext cx="11439144" cy="6281928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we create Persistent Volume :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Yaml file attributes :</a:t>
            </a:r>
          </a:p>
          <a:p>
            <a:pPr lvl="1"/>
            <a:r>
              <a:rPr lang="en-US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Capacity</a:t>
            </a: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 indicate its storage size in the Capacity attribute</a:t>
            </a:r>
          </a:p>
          <a:p>
            <a:pPr lvl="1"/>
            <a:r>
              <a:rPr lang="en-US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Volumes Modes </a:t>
            </a: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Supports 2 volume modes (FileSystem &amp; Block)</a:t>
            </a:r>
          </a:p>
          <a:p>
            <a:pPr lvl="1"/>
            <a:r>
              <a:rPr lang="en-US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Modes </a:t>
            </a: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1. ReadOnlyMany : multiple pods will use that pvc to read the data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2. ReadWriteOnce : one pod will use that storge to read and write data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3. ReadWriteMany : multiple pods will use that pvc to read and write data both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ReclaimPolicy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1. Retain : volume will retain even if pv get deleted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2. Recycle : meaning the data can be restored later after getting scrubbed</a:t>
            </a:r>
          </a:p>
          <a:p>
            <a:pPr marL="402336" lvl="2" indent="0">
              <a:buNone/>
            </a:pP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3. Delete : associated storage assets (such as AWS EBS, GCE PD,..) are deleted</a:t>
            </a:r>
          </a:p>
          <a:p>
            <a:pPr marL="402336" lvl="2" indent="0">
              <a:buNone/>
            </a:pPr>
            <a:endParaRPr lang="en-US" dirty="0">
              <a:solidFill>
                <a:srgbClr val="24242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Mount Options </a:t>
            </a:r>
            <a:r>
              <a:rPr lang="en-US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2424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K8S administrators can specify mount options for mounting persistent volumes on a node. </a:t>
            </a:r>
            <a:endParaRPr lang="en-US" b="1" i="0" dirty="0">
              <a:solidFill>
                <a:srgbClr val="2635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0DC12-4970-9543-4D03-1217DF0B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97" y="1466491"/>
            <a:ext cx="4074452" cy="4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FEB712-AE1A-77CC-C2AD-7D9BB3EBD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EEB53-8C2C-532C-CDF5-2B29B4B85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64748-F958-2F81-4AFA-36739FC6DB0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024"/>
            <a:ext cx="11439144" cy="6473952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we create persistent volume claim 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YAML file attributes 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accessModes : same as volume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volumeMode : same as volume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: requests for storage resource with specific size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PVC in a pod 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Volumes attribute : Specify persistentVolumeClaim </a:t>
            </a:r>
          </a:p>
          <a:p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8E544B-C9CA-E0E3-42BD-4626B8A7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32" y="283464"/>
            <a:ext cx="3111809" cy="2424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37BB49-58E8-7531-C5AD-0D53A6B0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231" y="3159547"/>
            <a:ext cx="4496773" cy="30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6BD7E-6F46-C2F6-1428-2975963EF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39DD3-ED0E-E468-9174-E908E5E94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162FE-102A-6861-01A7-70BF2971C7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320040"/>
            <a:ext cx="11439144" cy="6227064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Volume Provisioning 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k8s 1.6, without manual provisioning of Persistent Volume, K8S can dynamically create volume based on PersistentVolumeClaim(and storage class)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volume provisioning happens through storage class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Storage Class 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Provisioner : determines the volume plug-in used by the storageClass.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plug-ins such as AWS EBS and GCE PD are available for different storage providers.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 : contain available configurations accepted by the provisioner.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ReclaimPolicy : retain or delete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volumeBindingMode : Immediate/ WaitForFIrstConsumer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PVC you have to mention that storage class name like (</a:t>
            </a:r>
            <a:r>
              <a:rPr lang="en-US" sz="1400" dirty="0">
                <a:latin typeface="Consolas" panose="020B0609020204030204" pitchFamily="49" charset="0"/>
              </a:rPr>
              <a:t>storageClassName: &lt;name&gt;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0CDC3-B2C8-7FF0-7260-584E62C7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060" y="1504329"/>
            <a:ext cx="6769448" cy="2025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C1ABBA-17C4-944A-BD5C-C3EE4AB0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813" y="3685033"/>
            <a:ext cx="3153299" cy="27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9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354000"/>
            <a:ext cx="11439144" cy="5635320"/>
          </a:xfrm>
        </p:spPr>
        <p:txBody>
          <a:bodyPr/>
          <a:lstStyle/>
          <a:p>
            <a:pPr indent="-173736">
              <a:spcBef>
                <a:spcPts val="2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Secrets &amp; Configmap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ed Hat Text"/>
              </a:rPr>
              <a:t>Secrets are a Kubernetes object intended for storing a small amount of sensitive data.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ed Hat Text"/>
              </a:rPr>
              <a:t>Secrets are stored base64-encoded within Kubernetes, so they are not wildly secure.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Configmap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ed Hat Text"/>
              </a:rPr>
              <a:t>ConfigMaps are like Secrets. They can be created and shared in the containers in the same ways.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ed Hat Text"/>
              </a:rPr>
              <a:t>The only big difference between them is the base64-encoding obfuscation.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Red Hat Text"/>
              </a:rPr>
              <a:t>ConfigMaps are intended for non-sensitive data—configuration data—like config files and environment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F31A5-1E08-8275-4BE9-93EE8717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57" y="664896"/>
            <a:ext cx="3740342" cy="1682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7C0ED-F63A-BC96-4A9C-140A83A1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87" y="3831336"/>
            <a:ext cx="5233141" cy="18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98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4FF0B5-AE6C-05BB-EC57-C067FE39F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65AE7E-630D-7557-E20E-45A1C3CE3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E731C0-9667-2940-4656-DC37344D3A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740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BE9D5-772D-4B46-86F1-1F6D1C251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27269-120E-F441-888E-ED41BCC00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E62761-5D6C-2746-AE88-79144A6A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117983-BB01-6E4C-8FF4-AEB5D45F3C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7064" y="1050108"/>
            <a:ext cx="5340096" cy="4780458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Kubernetes and its features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Architecture and Components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Pods, statefulsets and deployment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Services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Persistent Volume &amp; Persistent Volume Claim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Secrets and configmap</a:t>
            </a:r>
          </a:p>
        </p:txBody>
      </p:sp>
    </p:spTree>
    <p:extLst>
      <p:ext uri="{BB962C8B-B14F-4D97-AF65-F5344CB8AC3E}">
        <p14:creationId xmlns:p14="http://schemas.microsoft.com/office/powerpoint/2010/main" val="25830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82296"/>
            <a:ext cx="11439144" cy="6656832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Before Kubernetes 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isolation of resources                Applications are isolated                                           lightweight and quick bootup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Overutilization of resource             Better resource utilization and scalable                  highly scalable and portable 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No Load balancing                            Reduced hardware costs but expensive                  Inexpensive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Kubernetes :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Open-source container orchestration tool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Automates container deployment , container scaling &amp; descaling, container load balancing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you to manage containerized applications in different deployment environments(physical/virtual/cloud/hybrid)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Kubernetes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Availability or no downtime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Balancing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Rollbacks &amp; Rollouts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 or high performance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Disaster recovery - backup and restore</a:t>
            </a:r>
          </a:p>
          <a:p>
            <a:pPr lvl="2"/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25DE3-A669-5A95-DB9D-8DDD391D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9268"/>
            <a:ext cx="7184798" cy="1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B7849B-0ECF-BF51-EAC7-A53C81B0F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024"/>
            <a:ext cx="11439144" cy="5797296"/>
          </a:xfrm>
        </p:spPr>
        <p:txBody>
          <a:bodyPr/>
          <a:lstStyle/>
          <a:p>
            <a:r>
              <a:rPr lang="en-US" dirty="0"/>
              <a:t>Kubernetes Architecture 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96AEF2-5E77-1852-C4D1-3122C773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868680"/>
            <a:ext cx="1153058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-1"/>
            <a:ext cx="11439144" cy="672860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Components 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 Plane(master) :	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Server (Heart of K8s)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of command/manifest file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Authentication &amp; authorization (users)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 REST operations, validates them, and updates the corresponding objects in etcd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etcd is a highly available and consistent key-value store that helps in Kubernetes backing store for all the cluster data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all configuration, user info, app versions, no. of replicas, node info, pod info, connectivity etc.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Scheduler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 scheduler is the Kubernetes master component that deals with assigning Pods to the Nodes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Controller Manager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that run controller to handle cluster background task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daemon(server) that runs in a continuous loop and responsible for gathering information and sending it to API server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Responsible for changing the current state of cluster to its desired state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 :</a:t>
            </a:r>
          </a:p>
          <a:p>
            <a:pPr marL="112014" indent="-173736">
              <a:spcBef>
                <a:spcPts val="200"/>
              </a:spcBef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Kubelet 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Responsible for everything on worker node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Gathers Node info(cpu, memory, disk, networking etc.), pod info etc.</a:t>
            </a:r>
          </a:p>
          <a:p>
            <a:pPr marL="112014" lvl="2"/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Kube-proxy 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route connections to specific/correct pod, also perform load balancing across pods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Handles all network traffic in k8s cluster</a:t>
            </a:r>
          </a:p>
          <a:p>
            <a:pPr marL="402336" lvl="2" indent="0">
              <a:buNone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2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3C4E66-33AC-91F5-684A-325E9FD38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2023 NetApp, Inc. All rights reserved.  — NETAPP CONFIDENTIAL —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13DF2-5A6A-67EC-DDB2-EDCFE6B2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7831D8-B042-2780-8D9D-9EE5DDA6E1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9396" y="0"/>
            <a:ext cx="11938960" cy="6435306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 Creation Workflow :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we create pod how flow goes :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242424"/>
                </a:solidFill>
                <a:latin typeface="source-serif-pro"/>
              </a:rPr>
              <a:t>kubectl writes to the API Server.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API Server validates the request and persists it to etcd.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etcd notifies back the API Server.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API Server invokes the Scheduler.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Scheduler decides where to run the pod on and return that to the API Server.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API Server persists it to etcd.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etcd notifies back the API Server.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API Server invokes the Kubelet in the corresponding node.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Kubelet talks to the Docker daemon to create the container.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Kubelet updates the pod status to the API Server.</a:t>
            </a:r>
          </a:p>
          <a:p>
            <a:pPr marL="342900" indent="-342900" algn="l">
              <a:spcBef>
                <a:spcPts val="400"/>
              </a:spcBef>
              <a:buFont typeface="+mj-lt"/>
              <a:buAutoNum type="arabicPeriod"/>
            </a:pPr>
            <a:r>
              <a:rPr lang="en-US" sz="1400" b="0" i="0" dirty="0">
                <a:solidFill>
                  <a:srgbClr val="242424"/>
                </a:solidFill>
                <a:effectLst/>
                <a:latin typeface="source-serif-pro"/>
              </a:rPr>
              <a:t>API Server persists the new state in etcd.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8B3F0B5-5187-FDB6-C80D-7BAE4E06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08" y="504767"/>
            <a:ext cx="5866823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3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270CD-5D09-8A47-A8A2-A06C8880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7C95A-401B-714A-8B4D-AFFA7D496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7197-0B05-B922-774C-25C4EAFCE375}"/>
              </a:ext>
            </a:extLst>
          </p:cNvPr>
          <p:cNvSpPr txBox="1"/>
          <p:nvPr/>
        </p:nvSpPr>
        <p:spPr>
          <a:xfrm>
            <a:off x="9774936" y="354000"/>
            <a:ext cx="2039112" cy="310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2795-EDE9-2B39-F68D-6F708464A7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354000"/>
            <a:ext cx="11439144" cy="6311976"/>
          </a:xfrm>
        </p:spPr>
        <p:txBody>
          <a:bodyPr/>
          <a:lstStyle/>
          <a:p>
            <a:pPr indent="-173736">
              <a:spcBef>
                <a:spcPts val="2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Pod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Smallest unit of deployment  in K8S cluster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Contains one or more running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pod gets its own IP address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IP address on pod re-creation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 Services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we need K8s Services 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Pod has its own IP address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Pods are empheral – are destroyed frequently and IP changes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is not possible to access the application using pod IP every time, that’s where we need k8s service</a:t>
            </a:r>
          </a:p>
          <a:p>
            <a:pPr marL="228600" lvl="1" indent="-228600"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 :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K8s Services helps to expose resources- internally (within cluster) as well externally (outside cluster)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provided you a stable IP address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228600"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:</a:t>
            </a:r>
          </a:p>
          <a:p>
            <a:pPr marL="571500" lvl="1" indent="-342900"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 IP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exposes resources at cluster level (internally)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default, your service will be exposed on a ClusterIP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ClusterIP can’t be accessed from the outside world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-342900">
              <a:buAutoNum type="arabicPeriod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F9874-7432-9F14-487C-358891A7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0" y="4743358"/>
            <a:ext cx="5860420" cy="17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3F1669-9C20-8C52-1DA3-2CF81E4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21B5D-4726-80F1-81D2-EFECE1CEC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1F6F8-55FB-0F03-E376-0FFB573D4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192024"/>
            <a:ext cx="11439144" cy="6665976"/>
          </a:xfrm>
        </p:spPr>
        <p:txBody>
          <a:bodyPr/>
          <a:lstStyle/>
          <a:p>
            <a:pPr marL="228600" lvl="1" indent="0"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NodePort 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Expose resources externally (it has a range 30000-32767)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NodePort exposes the service on each Node’s IP at a static port (the NodePort)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 contact the NodePort service from outside the cluster, by requesting &lt;Node IP&gt;:&lt;Node Port&gt;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0">
              <a:buNone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Balancer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Expose resources externally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service will use or dynamically create an external load balancer like a cloud load balancer when running in the cloud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provider will provide a mechanism for routing the traffic to the services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create network load balancer in cloud . cost will be there.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973B1-50A7-2A1D-172B-13534ED4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51" y="1561380"/>
            <a:ext cx="5083374" cy="1086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F899F-0531-6B85-F3D5-D544E2C90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51" y="4209692"/>
            <a:ext cx="7254815" cy="21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EE705F-EB28-D693-8CDE-5CE9A070D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2023 NetApp, Inc. All rights reserved.  — NETAPP CONFIDENTIAL —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AD023-33EB-EA83-82FB-F7DA4CADC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287AC-3852-E076-7498-0BA208375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904" y="411480"/>
            <a:ext cx="11439144" cy="5577840"/>
          </a:xfrm>
        </p:spPr>
        <p:txBody>
          <a:bodyPr/>
          <a:lstStyle/>
          <a:p>
            <a:pPr marL="228600" lvl="1" indent="0">
              <a:buNone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ExternalName :</a:t>
            </a:r>
          </a:p>
          <a:p>
            <a:pPr marL="228600" lvl="1" indent="0">
              <a:buNone/>
            </a:pP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 of type ExternalName map a Service to a DNS name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service used to define the external dns name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7CC79-DAE5-BACC-7691-65BCA0B9C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376" y="2122098"/>
            <a:ext cx="4102311" cy="3588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F84DA-CB9E-4061-DCF8-42D68885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9" y="1844111"/>
            <a:ext cx="5435879" cy="3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7">
      <a:dk1>
        <a:srgbClr val="000000"/>
      </a:dk1>
      <a:lt1>
        <a:srgbClr val="FFFFFF"/>
      </a:lt1>
      <a:dk2>
        <a:srgbClr val="65D097"/>
      </a:dk2>
      <a:lt2>
        <a:srgbClr val="CCCCCC"/>
      </a:lt2>
      <a:accent1>
        <a:srgbClr val="5CC3FF"/>
      </a:accent1>
      <a:accent2>
        <a:srgbClr val="BBE5FF"/>
      </a:accent2>
      <a:accent3>
        <a:srgbClr val="FFF746"/>
      </a:accent3>
      <a:accent4>
        <a:srgbClr val="FFBCA3"/>
      </a:accent4>
      <a:accent5>
        <a:srgbClr val="D82841"/>
      </a:accent5>
      <a:accent6>
        <a:srgbClr val="B386FF"/>
      </a:accent6>
      <a:hlink>
        <a:srgbClr val="5CC3FF"/>
      </a:hlink>
      <a:folHlink>
        <a:srgbClr val="CCCC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glish-NetApp-PPT-Template-12152020_working" id="{1157D853-16C9-4A9D-A306-4EE7B8C160BF}" vid="{F077298D-251F-4612-8A15-8516CF2ABD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11688</TotalTime>
  <Words>1615</Words>
  <Application>Microsoft Office PowerPoint</Application>
  <PresentationFormat>Widescreen</PresentationFormat>
  <Paragraphs>261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Helvetica Neue</vt:lpstr>
      <vt:lpstr>Red Hat Text</vt:lpstr>
      <vt:lpstr>source-serif-pro</vt:lpstr>
      <vt:lpstr>Wingdings</vt:lpstr>
      <vt:lpstr>Office Theme</vt:lpstr>
      <vt:lpstr>Kubernetes Tech Talk Session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D'Agostino</dc:creator>
  <cp:lastModifiedBy>Kumar, Jaynath</cp:lastModifiedBy>
  <cp:revision>426</cp:revision>
  <dcterms:created xsi:type="dcterms:W3CDTF">2020-09-14T23:07:48Z</dcterms:created>
  <dcterms:modified xsi:type="dcterms:W3CDTF">2023-12-08T04:17:21Z</dcterms:modified>
</cp:coreProperties>
</file>